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handoutMasterIdLst>
    <p:handoutMasterId r:id="rId29"/>
  </p:handoutMasterIdLst>
  <p:sldIdLst>
    <p:sldId id="389" r:id="rId2"/>
    <p:sldId id="258" r:id="rId3"/>
    <p:sldId id="390" r:id="rId4"/>
    <p:sldId id="272" r:id="rId5"/>
    <p:sldId id="395" r:id="rId6"/>
    <p:sldId id="391" r:id="rId7"/>
    <p:sldId id="355" r:id="rId8"/>
    <p:sldId id="358" r:id="rId9"/>
    <p:sldId id="361" r:id="rId10"/>
    <p:sldId id="362" r:id="rId11"/>
    <p:sldId id="279" r:id="rId12"/>
    <p:sldId id="364" r:id="rId13"/>
    <p:sldId id="365" r:id="rId14"/>
    <p:sldId id="392" r:id="rId15"/>
    <p:sldId id="350" r:id="rId16"/>
    <p:sldId id="360" r:id="rId17"/>
    <p:sldId id="382" r:id="rId18"/>
    <p:sldId id="393" r:id="rId19"/>
    <p:sldId id="369" r:id="rId20"/>
    <p:sldId id="372" r:id="rId21"/>
    <p:sldId id="370" r:id="rId22"/>
    <p:sldId id="262" r:id="rId23"/>
    <p:sldId id="306" r:id="rId24"/>
    <p:sldId id="387" r:id="rId25"/>
    <p:sldId id="376" r:id="rId26"/>
    <p:sldId id="371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Weinberg" initials="JW" lastIdx="1" clrIdx="0">
    <p:extLst>
      <p:ext uri="{19B8F6BF-5375-455C-9EA6-DF929625EA0E}">
        <p15:presenceInfo xmlns:p15="http://schemas.microsoft.com/office/powerpoint/2012/main" userId="Jay Wein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16" autoAdjust="0"/>
    <p:restoredTop sz="95141" autoAdjust="0"/>
  </p:normalViewPr>
  <p:slideViewPr>
    <p:cSldViewPr snapToGrid="0">
      <p:cViewPr varScale="1">
        <p:scale>
          <a:sx n="76" d="100"/>
          <a:sy n="76" d="100"/>
        </p:scale>
        <p:origin x="10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image" Target="../media/image13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0109D-7B94-4EEA-B6FA-4FDE7FD43FE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8C30F57-06A0-421C-8261-D9F8F920CF56}">
      <dgm:prSet phldrT="[Text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Government Loans</a:t>
          </a:r>
          <a:endParaRPr lang="en-US" b="1" dirty="0">
            <a:solidFill>
              <a:srgbClr val="002060"/>
            </a:solidFill>
          </a:endParaRPr>
        </a:p>
      </dgm:t>
    </dgm:pt>
    <dgm:pt modelId="{6D6E22EB-38DA-4F32-A521-F8C24021896C}" type="parTrans" cxnId="{BD038810-9422-4691-9ADC-7E2800ABC305}">
      <dgm:prSet/>
      <dgm:spPr/>
      <dgm:t>
        <a:bodyPr/>
        <a:lstStyle/>
        <a:p>
          <a:endParaRPr lang="en-US"/>
        </a:p>
      </dgm:t>
    </dgm:pt>
    <dgm:pt modelId="{E8ECC5D8-33B4-4036-AEB0-EE6BBC7A6942}" type="sibTrans" cxnId="{BD038810-9422-4691-9ADC-7E2800ABC305}">
      <dgm:prSet/>
      <dgm:spPr/>
      <dgm:t>
        <a:bodyPr/>
        <a:lstStyle/>
        <a:p>
          <a:endParaRPr lang="en-US"/>
        </a:p>
      </dgm:t>
    </dgm:pt>
    <dgm:pt modelId="{08D5DC3B-D949-4950-AD5C-0E97E594E2E2}">
      <dgm:prSet phldrT="[Text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Working for Government or Non-Profit Entity</a:t>
          </a:r>
          <a:endParaRPr lang="en-US" b="1" dirty="0">
            <a:solidFill>
              <a:srgbClr val="002060"/>
            </a:solidFill>
          </a:endParaRPr>
        </a:p>
      </dgm:t>
    </dgm:pt>
    <dgm:pt modelId="{B92F38EE-2C03-4947-BB15-D664EB6DF294}" type="parTrans" cxnId="{2420E45C-17A3-4D71-BB2A-35B5E88905E0}">
      <dgm:prSet/>
      <dgm:spPr/>
      <dgm:t>
        <a:bodyPr/>
        <a:lstStyle/>
        <a:p>
          <a:endParaRPr lang="en-US"/>
        </a:p>
      </dgm:t>
    </dgm:pt>
    <dgm:pt modelId="{D650A7B3-0BC9-416D-B509-358C13D49734}" type="sibTrans" cxnId="{2420E45C-17A3-4D71-BB2A-35B5E88905E0}">
      <dgm:prSet/>
      <dgm:spPr/>
      <dgm:t>
        <a:bodyPr/>
        <a:lstStyle/>
        <a:p>
          <a:endParaRPr lang="en-US"/>
        </a:p>
      </dgm:t>
    </dgm:pt>
    <dgm:pt modelId="{53F62E11-CB1D-4D3D-BF50-09FB01817C47}">
      <dgm:prSet phldrT="[Text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120 “Qualifying” Payments (which do not have to be consecutive)</a:t>
          </a:r>
          <a:endParaRPr lang="en-US" b="1" dirty="0">
            <a:solidFill>
              <a:srgbClr val="002060"/>
            </a:solidFill>
          </a:endParaRPr>
        </a:p>
      </dgm:t>
    </dgm:pt>
    <dgm:pt modelId="{6E0D8177-617E-4448-B42E-BFBB6E92759A}" type="parTrans" cxnId="{D15850C9-ECD1-4B4E-93B8-52D4A44F3AB1}">
      <dgm:prSet/>
      <dgm:spPr/>
      <dgm:t>
        <a:bodyPr/>
        <a:lstStyle/>
        <a:p>
          <a:endParaRPr lang="en-US"/>
        </a:p>
      </dgm:t>
    </dgm:pt>
    <dgm:pt modelId="{87A0CBA4-422C-40D0-9C6C-64B54BB9494C}" type="sibTrans" cxnId="{D15850C9-ECD1-4B4E-93B8-52D4A44F3AB1}">
      <dgm:prSet/>
      <dgm:spPr/>
      <dgm:t>
        <a:bodyPr/>
        <a:lstStyle/>
        <a:p>
          <a:endParaRPr lang="en-US"/>
        </a:p>
      </dgm:t>
    </dgm:pt>
    <dgm:pt modelId="{0CB07571-71D5-4E8D-85C3-1C10D7C42BAF}">
      <dgm:prSet custT="1"/>
      <dgm:spPr/>
      <dgm:t>
        <a:bodyPr/>
        <a:lstStyle/>
        <a:p>
          <a:pPr algn="ctr"/>
          <a:r>
            <a:rPr lang="en-US" sz="1800" b="1" dirty="0" smtClean="0">
              <a:solidFill>
                <a:srgbClr val="0070C0"/>
              </a:solidFill>
            </a:rPr>
            <a:t>* </a:t>
          </a:r>
          <a:r>
            <a:rPr lang="en-US" sz="2400" b="1" dirty="0" smtClean="0">
              <a:solidFill>
                <a:srgbClr val="002060"/>
              </a:solidFill>
            </a:rPr>
            <a:t>Submit your “Employment Certification Form” annually to ensure you are clocking time.</a:t>
          </a:r>
        </a:p>
        <a:p>
          <a:pPr algn="ctr"/>
          <a:endParaRPr lang="en-US" sz="900" dirty="0"/>
        </a:p>
      </dgm:t>
    </dgm:pt>
    <dgm:pt modelId="{1B5CFCB0-43F9-42A9-BE34-7D8463AA2B95}" type="parTrans" cxnId="{9AB59990-168E-4C36-B748-4E46E3E83AA8}">
      <dgm:prSet/>
      <dgm:spPr/>
      <dgm:t>
        <a:bodyPr/>
        <a:lstStyle/>
        <a:p>
          <a:endParaRPr lang="en-US"/>
        </a:p>
      </dgm:t>
    </dgm:pt>
    <dgm:pt modelId="{90FF6A20-84DE-464D-8061-B6EEECAB3AFF}" type="sibTrans" cxnId="{9AB59990-168E-4C36-B748-4E46E3E83AA8}">
      <dgm:prSet/>
      <dgm:spPr/>
      <dgm:t>
        <a:bodyPr/>
        <a:lstStyle/>
        <a:p>
          <a:endParaRPr lang="en-US"/>
        </a:p>
      </dgm:t>
    </dgm:pt>
    <dgm:pt modelId="{47DE6240-1E71-466D-92E9-09F87A65FA08}" type="pres">
      <dgm:prSet presAssocID="{9080109D-7B94-4EEA-B6FA-4FDE7FD43FE6}" presName="compositeShape" presStyleCnt="0">
        <dgm:presLayoutVars>
          <dgm:dir/>
          <dgm:resizeHandles/>
        </dgm:presLayoutVars>
      </dgm:prSet>
      <dgm:spPr/>
    </dgm:pt>
    <dgm:pt modelId="{B0A318E3-6000-414B-8C55-D53196B47DEC}" type="pres">
      <dgm:prSet presAssocID="{9080109D-7B94-4EEA-B6FA-4FDE7FD43FE6}" presName="pyramid" presStyleLbl="node1" presStyleIdx="0" presStyleCnt="1" custLinFactNeighborX="36366" custLinFactNeighborY="0"/>
      <dgm:spPr>
        <a:solidFill>
          <a:srgbClr val="C00000"/>
        </a:solidFill>
        <a:ln>
          <a:solidFill>
            <a:schemeClr val="bg2"/>
          </a:solidFill>
        </a:ln>
      </dgm:spPr>
    </dgm:pt>
    <dgm:pt modelId="{D6926297-BDC4-4BF0-9CE4-803F37DA0B7F}" type="pres">
      <dgm:prSet presAssocID="{9080109D-7B94-4EEA-B6FA-4FDE7FD43FE6}" presName="theList" presStyleCnt="0"/>
      <dgm:spPr/>
    </dgm:pt>
    <dgm:pt modelId="{A1587A32-499C-4161-9398-2FB1EAD66DA5}" type="pres">
      <dgm:prSet presAssocID="{68C30F57-06A0-421C-8261-D9F8F920CF56}" presName="aNode" presStyleLbl="fgAcc1" presStyleIdx="0" presStyleCnt="4" custScaleX="150286" custLinFactNeighborX="1110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DD960-1593-4CBA-9543-840858697E1C}" type="pres">
      <dgm:prSet presAssocID="{68C30F57-06A0-421C-8261-D9F8F920CF56}" presName="aSpace" presStyleCnt="0"/>
      <dgm:spPr/>
    </dgm:pt>
    <dgm:pt modelId="{1DC3E219-9D84-4036-846C-A9AEC588F093}" type="pres">
      <dgm:prSet presAssocID="{08D5DC3B-D949-4950-AD5C-0E97E594E2E2}" presName="aNode" presStyleLbl="fgAcc1" presStyleIdx="1" presStyleCnt="4" custScaleX="161402" custLinFactNeighborX="16286" custLinFactNeighborY="31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BE885-AC2C-4FBD-B0CC-E8FE4228571E}" type="pres">
      <dgm:prSet presAssocID="{08D5DC3B-D949-4950-AD5C-0E97E594E2E2}" presName="aSpace" presStyleCnt="0"/>
      <dgm:spPr/>
    </dgm:pt>
    <dgm:pt modelId="{9033C178-3B00-4758-BCD1-A25E95C06269}" type="pres">
      <dgm:prSet presAssocID="{53F62E11-CB1D-4D3D-BF50-09FB01817C47}" presName="aNode" presStyleLbl="fgAcc1" presStyleIdx="2" presStyleCnt="4" custScaleX="173254" custLinFactNeighborX="20344" custLinFactNeighborY="39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78689-6E9E-4038-AF8B-A2F0FCC12827}" type="pres">
      <dgm:prSet presAssocID="{53F62E11-CB1D-4D3D-BF50-09FB01817C47}" presName="aSpace" presStyleCnt="0"/>
      <dgm:spPr/>
    </dgm:pt>
    <dgm:pt modelId="{43F913CD-EC47-4C54-A0FE-61ACDBB722A2}" type="pres">
      <dgm:prSet presAssocID="{0CB07571-71D5-4E8D-85C3-1C10D7C42BAF}" presName="aNode" presStyleLbl="fgAcc1" presStyleIdx="3" presStyleCnt="4" custScaleX="323419" custScaleY="206837" custLinFactY="21759" custLinFactNeighborX="64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FAB11-58BC-48D6-B3A1-526B34721177}" type="pres">
      <dgm:prSet presAssocID="{0CB07571-71D5-4E8D-85C3-1C10D7C42BAF}" presName="aSpace" presStyleCnt="0"/>
      <dgm:spPr/>
    </dgm:pt>
  </dgm:ptLst>
  <dgm:cxnLst>
    <dgm:cxn modelId="{1C5CE15C-846D-4955-B1D6-DF147F4BFD14}" type="presOf" srcId="{53F62E11-CB1D-4D3D-BF50-09FB01817C47}" destId="{9033C178-3B00-4758-BCD1-A25E95C06269}" srcOrd="0" destOrd="0" presId="urn:microsoft.com/office/officeart/2005/8/layout/pyramid2"/>
    <dgm:cxn modelId="{E146A253-6DB1-47D3-B31A-3CD83B24DB43}" type="presOf" srcId="{08D5DC3B-D949-4950-AD5C-0E97E594E2E2}" destId="{1DC3E219-9D84-4036-846C-A9AEC588F093}" srcOrd="0" destOrd="0" presId="urn:microsoft.com/office/officeart/2005/8/layout/pyramid2"/>
    <dgm:cxn modelId="{BD038810-9422-4691-9ADC-7E2800ABC305}" srcId="{9080109D-7B94-4EEA-B6FA-4FDE7FD43FE6}" destId="{68C30F57-06A0-421C-8261-D9F8F920CF56}" srcOrd="0" destOrd="0" parTransId="{6D6E22EB-38DA-4F32-A521-F8C24021896C}" sibTransId="{E8ECC5D8-33B4-4036-AEB0-EE6BBC7A6942}"/>
    <dgm:cxn modelId="{8208A108-9ABD-477F-B9ED-9693A50BDA2E}" type="presOf" srcId="{0CB07571-71D5-4E8D-85C3-1C10D7C42BAF}" destId="{43F913CD-EC47-4C54-A0FE-61ACDBB722A2}" srcOrd="0" destOrd="0" presId="urn:microsoft.com/office/officeart/2005/8/layout/pyramid2"/>
    <dgm:cxn modelId="{D15850C9-ECD1-4B4E-93B8-52D4A44F3AB1}" srcId="{9080109D-7B94-4EEA-B6FA-4FDE7FD43FE6}" destId="{53F62E11-CB1D-4D3D-BF50-09FB01817C47}" srcOrd="2" destOrd="0" parTransId="{6E0D8177-617E-4448-B42E-BFBB6E92759A}" sibTransId="{87A0CBA4-422C-40D0-9C6C-64B54BB9494C}"/>
    <dgm:cxn modelId="{9AB59990-168E-4C36-B748-4E46E3E83AA8}" srcId="{9080109D-7B94-4EEA-B6FA-4FDE7FD43FE6}" destId="{0CB07571-71D5-4E8D-85C3-1C10D7C42BAF}" srcOrd="3" destOrd="0" parTransId="{1B5CFCB0-43F9-42A9-BE34-7D8463AA2B95}" sibTransId="{90FF6A20-84DE-464D-8061-B6EEECAB3AFF}"/>
    <dgm:cxn modelId="{432113AD-4B35-496E-BAF2-FF5B89AC21CE}" type="presOf" srcId="{68C30F57-06A0-421C-8261-D9F8F920CF56}" destId="{A1587A32-499C-4161-9398-2FB1EAD66DA5}" srcOrd="0" destOrd="0" presId="urn:microsoft.com/office/officeart/2005/8/layout/pyramid2"/>
    <dgm:cxn modelId="{2420E45C-17A3-4D71-BB2A-35B5E88905E0}" srcId="{9080109D-7B94-4EEA-B6FA-4FDE7FD43FE6}" destId="{08D5DC3B-D949-4950-AD5C-0E97E594E2E2}" srcOrd="1" destOrd="0" parTransId="{B92F38EE-2C03-4947-BB15-D664EB6DF294}" sibTransId="{D650A7B3-0BC9-416D-B509-358C13D49734}"/>
    <dgm:cxn modelId="{71AEDA7A-438B-402F-923A-726B6BC1C4FA}" type="presOf" srcId="{9080109D-7B94-4EEA-B6FA-4FDE7FD43FE6}" destId="{47DE6240-1E71-466D-92E9-09F87A65FA08}" srcOrd="0" destOrd="0" presId="urn:microsoft.com/office/officeart/2005/8/layout/pyramid2"/>
    <dgm:cxn modelId="{4418F07C-F206-45F2-9B60-228381E60E46}" type="presParOf" srcId="{47DE6240-1E71-466D-92E9-09F87A65FA08}" destId="{B0A318E3-6000-414B-8C55-D53196B47DEC}" srcOrd="0" destOrd="0" presId="urn:microsoft.com/office/officeart/2005/8/layout/pyramid2"/>
    <dgm:cxn modelId="{4363DA86-9653-4DCF-9CAF-438ABFEB707B}" type="presParOf" srcId="{47DE6240-1E71-466D-92E9-09F87A65FA08}" destId="{D6926297-BDC4-4BF0-9CE4-803F37DA0B7F}" srcOrd="1" destOrd="0" presId="urn:microsoft.com/office/officeart/2005/8/layout/pyramid2"/>
    <dgm:cxn modelId="{C31AA2F5-6CA6-4856-B90B-05886D07D920}" type="presParOf" srcId="{D6926297-BDC4-4BF0-9CE4-803F37DA0B7F}" destId="{A1587A32-499C-4161-9398-2FB1EAD66DA5}" srcOrd="0" destOrd="0" presId="urn:microsoft.com/office/officeart/2005/8/layout/pyramid2"/>
    <dgm:cxn modelId="{8CB3F63B-BB9F-44F3-8666-76A5555D2BAF}" type="presParOf" srcId="{D6926297-BDC4-4BF0-9CE4-803F37DA0B7F}" destId="{6B6DD960-1593-4CBA-9543-840858697E1C}" srcOrd="1" destOrd="0" presId="urn:microsoft.com/office/officeart/2005/8/layout/pyramid2"/>
    <dgm:cxn modelId="{7DB36E23-D6B7-43CA-8EC3-D26D46A52EE7}" type="presParOf" srcId="{D6926297-BDC4-4BF0-9CE4-803F37DA0B7F}" destId="{1DC3E219-9D84-4036-846C-A9AEC588F093}" srcOrd="2" destOrd="0" presId="urn:microsoft.com/office/officeart/2005/8/layout/pyramid2"/>
    <dgm:cxn modelId="{F7199284-C2F7-4122-A6FE-04C4ABD82F8B}" type="presParOf" srcId="{D6926297-BDC4-4BF0-9CE4-803F37DA0B7F}" destId="{CCEBE885-AC2C-4FBD-B0CC-E8FE4228571E}" srcOrd="3" destOrd="0" presId="urn:microsoft.com/office/officeart/2005/8/layout/pyramid2"/>
    <dgm:cxn modelId="{1B857635-0264-4A46-9E36-52C3B1090DCF}" type="presParOf" srcId="{D6926297-BDC4-4BF0-9CE4-803F37DA0B7F}" destId="{9033C178-3B00-4758-BCD1-A25E95C06269}" srcOrd="4" destOrd="0" presId="urn:microsoft.com/office/officeart/2005/8/layout/pyramid2"/>
    <dgm:cxn modelId="{A7646B9C-D015-4940-81A2-7B24ED0828BE}" type="presParOf" srcId="{D6926297-BDC4-4BF0-9CE4-803F37DA0B7F}" destId="{49878689-6E9E-4038-AF8B-A2F0FCC12827}" srcOrd="5" destOrd="0" presId="urn:microsoft.com/office/officeart/2005/8/layout/pyramid2"/>
    <dgm:cxn modelId="{A7CAE4FC-0EFD-4C4B-8868-860DF32019E7}" type="presParOf" srcId="{D6926297-BDC4-4BF0-9CE4-803F37DA0B7F}" destId="{43F913CD-EC47-4C54-A0FE-61ACDBB722A2}" srcOrd="6" destOrd="0" presId="urn:microsoft.com/office/officeart/2005/8/layout/pyramid2"/>
    <dgm:cxn modelId="{CD6758D9-EC29-4A6A-A6CD-915ADB990FBE}" type="presParOf" srcId="{D6926297-BDC4-4BF0-9CE4-803F37DA0B7F}" destId="{1DAFAB11-58BC-48D6-B3A1-526B3472117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3EFAE3-66FC-4E1F-B2CB-D482E40AFA3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5D7D49-C43B-4471-89E3-DFAECEEF7DB1}">
      <dgm:prSet phldrT="[Text]"/>
      <dgm:spPr/>
      <dgm:t>
        <a:bodyPr/>
        <a:lstStyle/>
        <a:p>
          <a:pPr marL="0" indent="0"/>
          <a:r>
            <a:rPr lang="en-US" b="1" dirty="0" smtClean="0">
              <a:solidFill>
                <a:schemeClr val="bg1"/>
              </a:solidFill>
            </a:rPr>
            <a:t>Page Grids That Map Out Multiple Policies are Misleading, Inaccurate and Approved by Insurance Companies or State Insurance Commissioners </a:t>
          </a:r>
          <a:endParaRPr lang="en-US" b="1" dirty="0">
            <a:solidFill>
              <a:schemeClr val="bg1"/>
            </a:solidFill>
          </a:endParaRPr>
        </a:p>
      </dgm:t>
    </dgm:pt>
    <dgm:pt modelId="{5D7CD044-7304-4CDA-AFA0-29A1248BF86F}" type="parTrans" cxnId="{A0D88536-FD85-49B8-94A2-44DC187DA203}">
      <dgm:prSet/>
      <dgm:spPr/>
      <dgm:t>
        <a:bodyPr/>
        <a:lstStyle/>
        <a:p>
          <a:endParaRPr lang="en-US"/>
        </a:p>
      </dgm:t>
    </dgm:pt>
    <dgm:pt modelId="{0523170C-199A-44BE-BD41-F20C10216857}" type="sibTrans" cxnId="{A0D88536-FD85-49B8-94A2-44DC187DA203}">
      <dgm:prSet/>
      <dgm:spPr/>
      <dgm:t>
        <a:bodyPr/>
        <a:lstStyle/>
        <a:p>
          <a:endParaRPr lang="en-US"/>
        </a:p>
      </dgm:t>
    </dgm:pt>
    <dgm:pt modelId="{FF845F0E-4015-4FD4-A22E-12A6B573CE9F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Insurance Professionals That Represent Only 1 Company</a:t>
          </a:r>
          <a:endParaRPr lang="en-US" b="1" dirty="0">
            <a:solidFill>
              <a:schemeClr val="bg1"/>
            </a:solidFill>
          </a:endParaRPr>
        </a:p>
      </dgm:t>
    </dgm:pt>
    <dgm:pt modelId="{6316922A-EBAC-4B2D-9927-05EF00B82972}" type="parTrans" cxnId="{21BD62C8-ADC1-4456-9A3B-99E88246BA51}">
      <dgm:prSet/>
      <dgm:spPr/>
      <dgm:t>
        <a:bodyPr/>
        <a:lstStyle/>
        <a:p>
          <a:endParaRPr lang="en-US"/>
        </a:p>
      </dgm:t>
    </dgm:pt>
    <dgm:pt modelId="{0013C2DF-BA7A-47EB-81DD-4763D0670C1F}" type="sibTrans" cxnId="{21BD62C8-ADC1-4456-9A3B-99E88246BA51}">
      <dgm:prSet/>
      <dgm:spPr/>
      <dgm:t>
        <a:bodyPr/>
        <a:lstStyle/>
        <a:p>
          <a:endParaRPr lang="en-US"/>
        </a:p>
      </dgm:t>
    </dgm:pt>
    <dgm:pt modelId="{932C6E47-DD27-4252-BD71-3080BF374EF8}">
      <dgm:prSet phldrT="[Text]"/>
      <dgm:spPr/>
      <dgm:t>
        <a:bodyPr/>
        <a:lstStyle/>
        <a:p>
          <a:r>
            <a:rPr lang="en-US" dirty="0" smtClean="0"/>
            <a:t>  </a:t>
          </a:r>
          <a:r>
            <a:rPr lang="en-US" b="1" dirty="0" smtClean="0">
              <a:solidFill>
                <a:schemeClr val="bg1"/>
              </a:solidFill>
            </a:rPr>
            <a:t>If The Cost Seems “TOO GOOD TO BE TRUE”, It Probably Is</a:t>
          </a:r>
          <a:endParaRPr lang="en-US" b="1" dirty="0">
            <a:solidFill>
              <a:schemeClr val="bg1"/>
            </a:solidFill>
          </a:endParaRPr>
        </a:p>
      </dgm:t>
    </dgm:pt>
    <dgm:pt modelId="{416BB6D0-E8C6-4675-9C4A-9957DE8E9905}" type="parTrans" cxnId="{C5C31C65-5D9F-4EC3-92FB-9468A173D227}">
      <dgm:prSet/>
      <dgm:spPr/>
      <dgm:t>
        <a:bodyPr/>
        <a:lstStyle/>
        <a:p>
          <a:endParaRPr lang="en-US"/>
        </a:p>
      </dgm:t>
    </dgm:pt>
    <dgm:pt modelId="{95D40DF9-184D-4A67-A8E8-3C1BDA41DA35}" type="sibTrans" cxnId="{C5C31C65-5D9F-4EC3-92FB-9468A173D227}">
      <dgm:prSet/>
      <dgm:spPr/>
      <dgm:t>
        <a:bodyPr/>
        <a:lstStyle/>
        <a:p>
          <a:endParaRPr lang="en-US"/>
        </a:p>
      </dgm:t>
    </dgm:pt>
    <dgm:pt modelId="{CCA07FF4-1C7D-44BE-8F89-8222681C5235}" type="pres">
      <dgm:prSet presAssocID="{CF3EFAE3-66FC-4E1F-B2CB-D482E40AFA3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B7D5752-5680-4730-A7CA-15D541569A90}" type="pres">
      <dgm:prSet presAssocID="{CF3EFAE3-66FC-4E1F-B2CB-D482E40AFA3C}" presName="Name1" presStyleCnt="0"/>
      <dgm:spPr/>
    </dgm:pt>
    <dgm:pt modelId="{FE406B70-4A6B-4527-B452-3BA7B75C4C64}" type="pres">
      <dgm:prSet presAssocID="{CF3EFAE3-66FC-4E1F-B2CB-D482E40AFA3C}" presName="cycle" presStyleCnt="0"/>
      <dgm:spPr/>
    </dgm:pt>
    <dgm:pt modelId="{A726579D-F48B-4ADF-9883-50AE095AC963}" type="pres">
      <dgm:prSet presAssocID="{CF3EFAE3-66FC-4E1F-B2CB-D482E40AFA3C}" presName="srcNode" presStyleLbl="node1" presStyleIdx="0" presStyleCnt="3"/>
      <dgm:spPr/>
    </dgm:pt>
    <dgm:pt modelId="{C1B162C5-F33B-427A-972D-4B739B311F7A}" type="pres">
      <dgm:prSet presAssocID="{CF3EFAE3-66FC-4E1F-B2CB-D482E40AFA3C}" presName="conn" presStyleLbl="parChTrans1D2" presStyleIdx="0" presStyleCnt="1"/>
      <dgm:spPr/>
      <dgm:t>
        <a:bodyPr/>
        <a:lstStyle/>
        <a:p>
          <a:endParaRPr lang="en-US"/>
        </a:p>
      </dgm:t>
    </dgm:pt>
    <dgm:pt modelId="{ADEF8A7E-54B5-411D-AACB-E89554EE9E50}" type="pres">
      <dgm:prSet presAssocID="{CF3EFAE3-66FC-4E1F-B2CB-D482E40AFA3C}" presName="extraNode" presStyleLbl="node1" presStyleIdx="0" presStyleCnt="3"/>
      <dgm:spPr/>
    </dgm:pt>
    <dgm:pt modelId="{110AB1C3-792A-4434-A5DC-A39C0B1612CF}" type="pres">
      <dgm:prSet presAssocID="{CF3EFAE3-66FC-4E1F-B2CB-D482E40AFA3C}" presName="dstNode" presStyleLbl="node1" presStyleIdx="0" presStyleCnt="3"/>
      <dgm:spPr/>
    </dgm:pt>
    <dgm:pt modelId="{15CC392B-F997-4B07-BC8D-10DE7CF588E5}" type="pres">
      <dgm:prSet presAssocID="{2E5D7D49-C43B-4471-89E3-DFAECEEF7DB1}" presName="text_1" presStyleLbl="node1" presStyleIdx="0" presStyleCnt="3" custScaleX="94962" custLinFactNeighborX="2971" custLinFactNeighborY="-15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A73A9-4078-4113-9465-FCB4F82FFFC4}" type="pres">
      <dgm:prSet presAssocID="{2E5D7D49-C43B-4471-89E3-DFAECEEF7DB1}" presName="accent_1" presStyleCnt="0"/>
      <dgm:spPr/>
    </dgm:pt>
    <dgm:pt modelId="{4B576069-9E9F-4A1D-B549-6040282DA326}" type="pres">
      <dgm:prSet presAssocID="{2E5D7D49-C43B-4471-89E3-DFAECEEF7DB1}" presName="accentRepeatNode" presStyleLbl="solidFgAcc1" presStyleIdx="0" presStyleCnt="3"/>
      <dgm:spPr/>
    </dgm:pt>
    <dgm:pt modelId="{60A97B09-1EAE-4C11-9C6E-C2C925E2ED34}" type="pres">
      <dgm:prSet presAssocID="{FF845F0E-4015-4FD4-A22E-12A6B573CE9F}" presName="text_2" presStyleLbl="node1" presStyleIdx="1" presStyleCnt="3" custScaleX="99658" custLinFactNeighborX="641" custLinFactNeighborY="-3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ABB09-1ED5-4424-84C4-F8360028F39F}" type="pres">
      <dgm:prSet presAssocID="{FF845F0E-4015-4FD4-A22E-12A6B573CE9F}" presName="accent_2" presStyleCnt="0"/>
      <dgm:spPr/>
    </dgm:pt>
    <dgm:pt modelId="{BD129659-68BC-454E-ACC8-EED1DA7A3D5D}" type="pres">
      <dgm:prSet presAssocID="{FF845F0E-4015-4FD4-A22E-12A6B573CE9F}" presName="accentRepeatNode" presStyleLbl="solidFgAcc1" presStyleIdx="1" presStyleCnt="3" custFlipHor="1" custScaleX="65670" custLinFactNeighborX="-686"/>
      <dgm:spPr/>
    </dgm:pt>
    <dgm:pt modelId="{7066243B-CC08-4D8F-9193-841D15EE5A8B}" type="pres">
      <dgm:prSet presAssocID="{932C6E47-DD27-4252-BD71-3080BF374EF8}" presName="text_3" presStyleLbl="node1" presStyleIdx="2" presStyleCnt="3" custScaleX="101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89607-D46A-4974-A099-BF8EE30801DB}" type="pres">
      <dgm:prSet presAssocID="{932C6E47-DD27-4252-BD71-3080BF374EF8}" presName="accent_3" presStyleCnt="0"/>
      <dgm:spPr/>
    </dgm:pt>
    <dgm:pt modelId="{984DF805-3E19-43E0-8B31-0F14BEC72279}" type="pres">
      <dgm:prSet presAssocID="{932C6E47-DD27-4252-BD71-3080BF374EF8}" presName="accentRepeatNode" presStyleLbl="solidFgAcc1" presStyleIdx="2" presStyleCnt="3" custFlipHor="1" custScaleX="5035" custLinFactNeighborX="526" custLinFactNeighborY="-5147"/>
      <dgm:spPr/>
    </dgm:pt>
  </dgm:ptLst>
  <dgm:cxnLst>
    <dgm:cxn modelId="{ADB3DEC4-54B4-470F-A8BC-D8E3EB5A8582}" type="presOf" srcId="{0523170C-199A-44BE-BD41-F20C10216857}" destId="{C1B162C5-F33B-427A-972D-4B739B311F7A}" srcOrd="0" destOrd="0" presId="urn:microsoft.com/office/officeart/2008/layout/VerticalCurvedList"/>
    <dgm:cxn modelId="{B26A5862-9802-477D-AEFC-193036C9A030}" type="presOf" srcId="{932C6E47-DD27-4252-BD71-3080BF374EF8}" destId="{7066243B-CC08-4D8F-9193-841D15EE5A8B}" srcOrd="0" destOrd="0" presId="urn:microsoft.com/office/officeart/2008/layout/VerticalCurvedList"/>
    <dgm:cxn modelId="{A0D88536-FD85-49B8-94A2-44DC187DA203}" srcId="{CF3EFAE3-66FC-4E1F-B2CB-D482E40AFA3C}" destId="{2E5D7D49-C43B-4471-89E3-DFAECEEF7DB1}" srcOrd="0" destOrd="0" parTransId="{5D7CD044-7304-4CDA-AFA0-29A1248BF86F}" sibTransId="{0523170C-199A-44BE-BD41-F20C10216857}"/>
    <dgm:cxn modelId="{C5C31C65-5D9F-4EC3-92FB-9468A173D227}" srcId="{CF3EFAE3-66FC-4E1F-B2CB-D482E40AFA3C}" destId="{932C6E47-DD27-4252-BD71-3080BF374EF8}" srcOrd="2" destOrd="0" parTransId="{416BB6D0-E8C6-4675-9C4A-9957DE8E9905}" sibTransId="{95D40DF9-184D-4A67-A8E8-3C1BDA41DA35}"/>
    <dgm:cxn modelId="{414C25DE-DAA8-46BB-974A-D590D1BBE576}" type="presOf" srcId="{FF845F0E-4015-4FD4-A22E-12A6B573CE9F}" destId="{60A97B09-1EAE-4C11-9C6E-C2C925E2ED34}" srcOrd="0" destOrd="0" presId="urn:microsoft.com/office/officeart/2008/layout/VerticalCurvedList"/>
    <dgm:cxn modelId="{1EA7C386-98A8-4774-8579-DA04F0452128}" type="presOf" srcId="{CF3EFAE3-66FC-4E1F-B2CB-D482E40AFA3C}" destId="{CCA07FF4-1C7D-44BE-8F89-8222681C5235}" srcOrd="0" destOrd="0" presId="urn:microsoft.com/office/officeart/2008/layout/VerticalCurvedList"/>
    <dgm:cxn modelId="{21BD62C8-ADC1-4456-9A3B-99E88246BA51}" srcId="{CF3EFAE3-66FC-4E1F-B2CB-D482E40AFA3C}" destId="{FF845F0E-4015-4FD4-A22E-12A6B573CE9F}" srcOrd="1" destOrd="0" parTransId="{6316922A-EBAC-4B2D-9927-05EF00B82972}" sibTransId="{0013C2DF-BA7A-47EB-81DD-4763D0670C1F}"/>
    <dgm:cxn modelId="{F0F776FE-97FC-4783-8FC0-FFAC19021139}" type="presOf" srcId="{2E5D7D49-C43B-4471-89E3-DFAECEEF7DB1}" destId="{15CC392B-F997-4B07-BC8D-10DE7CF588E5}" srcOrd="0" destOrd="0" presId="urn:microsoft.com/office/officeart/2008/layout/VerticalCurvedList"/>
    <dgm:cxn modelId="{74D7ED9C-DBD0-439C-A19B-791C7FD12553}" type="presParOf" srcId="{CCA07FF4-1C7D-44BE-8F89-8222681C5235}" destId="{2B7D5752-5680-4730-A7CA-15D541569A90}" srcOrd="0" destOrd="0" presId="urn:microsoft.com/office/officeart/2008/layout/VerticalCurvedList"/>
    <dgm:cxn modelId="{23485B90-4DAA-45B4-A252-54ADA7A6F6F4}" type="presParOf" srcId="{2B7D5752-5680-4730-A7CA-15D541569A90}" destId="{FE406B70-4A6B-4527-B452-3BA7B75C4C64}" srcOrd="0" destOrd="0" presId="urn:microsoft.com/office/officeart/2008/layout/VerticalCurvedList"/>
    <dgm:cxn modelId="{4A6EECEC-4899-453B-9541-F74403376F34}" type="presParOf" srcId="{FE406B70-4A6B-4527-B452-3BA7B75C4C64}" destId="{A726579D-F48B-4ADF-9883-50AE095AC963}" srcOrd="0" destOrd="0" presId="urn:microsoft.com/office/officeart/2008/layout/VerticalCurvedList"/>
    <dgm:cxn modelId="{4D0AC770-CF16-41F9-AA92-714BA6C9C959}" type="presParOf" srcId="{FE406B70-4A6B-4527-B452-3BA7B75C4C64}" destId="{C1B162C5-F33B-427A-972D-4B739B311F7A}" srcOrd="1" destOrd="0" presId="urn:microsoft.com/office/officeart/2008/layout/VerticalCurvedList"/>
    <dgm:cxn modelId="{A74854FF-FFBD-4852-9ADD-8145CFC92B5D}" type="presParOf" srcId="{FE406B70-4A6B-4527-B452-3BA7B75C4C64}" destId="{ADEF8A7E-54B5-411D-AACB-E89554EE9E50}" srcOrd="2" destOrd="0" presId="urn:microsoft.com/office/officeart/2008/layout/VerticalCurvedList"/>
    <dgm:cxn modelId="{2E5D260C-2620-48AF-BAEE-BF8BA6E8208C}" type="presParOf" srcId="{FE406B70-4A6B-4527-B452-3BA7B75C4C64}" destId="{110AB1C3-792A-4434-A5DC-A39C0B1612CF}" srcOrd="3" destOrd="0" presId="urn:microsoft.com/office/officeart/2008/layout/VerticalCurvedList"/>
    <dgm:cxn modelId="{8FD72CE3-70A7-4252-A7A2-AA06044CB680}" type="presParOf" srcId="{2B7D5752-5680-4730-A7CA-15D541569A90}" destId="{15CC392B-F997-4B07-BC8D-10DE7CF588E5}" srcOrd="1" destOrd="0" presId="urn:microsoft.com/office/officeart/2008/layout/VerticalCurvedList"/>
    <dgm:cxn modelId="{16E67011-B3C8-4ADA-B951-CC21E272E1D0}" type="presParOf" srcId="{2B7D5752-5680-4730-A7CA-15D541569A90}" destId="{A7DA73A9-4078-4113-9465-FCB4F82FFFC4}" srcOrd="2" destOrd="0" presId="urn:microsoft.com/office/officeart/2008/layout/VerticalCurvedList"/>
    <dgm:cxn modelId="{73253DEC-FEF8-42E1-A8DC-0D8CC2AFEF18}" type="presParOf" srcId="{A7DA73A9-4078-4113-9465-FCB4F82FFFC4}" destId="{4B576069-9E9F-4A1D-B549-6040282DA326}" srcOrd="0" destOrd="0" presId="urn:microsoft.com/office/officeart/2008/layout/VerticalCurvedList"/>
    <dgm:cxn modelId="{34196378-A4FC-4E57-947F-ADC9166BB866}" type="presParOf" srcId="{2B7D5752-5680-4730-A7CA-15D541569A90}" destId="{60A97B09-1EAE-4C11-9C6E-C2C925E2ED34}" srcOrd="3" destOrd="0" presId="urn:microsoft.com/office/officeart/2008/layout/VerticalCurvedList"/>
    <dgm:cxn modelId="{56B285C3-DDAC-4B98-B0FE-92BB2B0F084F}" type="presParOf" srcId="{2B7D5752-5680-4730-A7CA-15D541569A90}" destId="{7E5ABB09-1ED5-4424-84C4-F8360028F39F}" srcOrd="4" destOrd="0" presId="urn:microsoft.com/office/officeart/2008/layout/VerticalCurvedList"/>
    <dgm:cxn modelId="{E719C3F8-5634-464E-9BE2-67A5854FF86C}" type="presParOf" srcId="{7E5ABB09-1ED5-4424-84C4-F8360028F39F}" destId="{BD129659-68BC-454E-ACC8-EED1DA7A3D5D}" srcOrd="0" destOrd="0" presId="urn:microsoft.com/office/officeart/2008/layout/VerticalCurvedList"/>
    <dgm:cxn modelId="{D3B61692-9BE7-438B-94B2-9B0D21821AAA}" type="presParOf" srcId="{2B7D5752-5680-4730-A7CA-15D541569A90}" destId="{7066243B-CC08-4D8F-9193-841D15EE5A8B}" srcOrd="5" destOrd="0" presId="urn:microsoft.com/office/officeart/2008/layout/VerticalCurvedList"/>
    <dgm:cxn modelId="{8C237BF6-96D5-4A9D-AD94-C0F135C0FC80}" type="presParOf" srcId="{2B7D5752-5680-4730-A7CA-15D541569A90}" destId="{F6B89607-D46A-4974-A099-BF8EE30801DB}" srcOrd="6" destOrd="0" presId="urn:microsoft.com/office/officeart/2008/layout/VerticalCurvedList"/>
    <dgm:cxn modelId="{4A843A3B-A957-4148-83D4-F424EB1E1369}" type="presParOf" srcId="{F6B89607-D46A-4974-A099-BF8EE30801DB}" destId="{984DF805-3E19-43E0-8B31-0F14BEC722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B5092A-7633-4626-BFE3-E42FE13187B3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C7305-2E57-46CE-8737-A2FCDE20A9B9}">
      <dgm:prSet phldrT="[Text]"/>
      <dgm:spPr/>
      <dgm:t>
        <a:bodyPr/>
        <a:lstStyle/>
        <a:p>
          <a:r>
            <a:rPr lang="en-US" dirty="0" smtClean="0"/>
            <a:t>Competitive Interest Rates</a:t>
          </a:r>
          <a:endParaRPr lang="en-US" dirty="0"/>
        </a:p>
      </dgm:t>
    </dgm:pt>
    <dgm:pt modelId="{CD6185B9-4995-4249-89AB-518BD835CDBB}" type="parTrans" cxnId="{4C079ABB-7061-49F5-82F6-6174C80F4F72}">
      <dgm:prSet/>
      <dgm:spPr/>
      <dgm:t>
        <a:bodyPr/>
        <a:lstStyle/>
        <a:p>
          <a:endParaRPr lang="en-US"/>
        </a:p>
      </dgm:t>
    </dgm:pt>
    <dgm:pt modelId="{B08FCD49-06D4-4E0A-9243-3F34FE9A9965}" type="sibTrans" cxnId="{4C079ABB-7061-49F5-82F6-6174C80F4F72}">
      <dgm:prSet/>
      <dgm:spPr/>
      <dgm:t>
        <a:bodyPr/>
        <a:lstStyle/>
        <a:p>
          <a:endParaRPr lang="en-US"/>
        </a:p>
      </dgm:t>
    </dgm:pt>
    <dgm:pt modelId="{6A1DAE64-4C8C-42E4-853F-D0AD768F22F7}">
      <dgm:prSet phldrT="[Text]"/>
      <dgm:spPr/>
      <dgm:t>
        <a:bodyPr/>
        <a:lstStyle/>
        <a:p>
          <a:r>
            <a:rPr lang="en-US" dirty="0" smtClean="0"/>
            <a:t>0% or 5% Down Payment</a:t>
          </a:r>
          <a:endParaRPr lang="en-US" dirty="0"/>
        </a:p>
      </dgm:t>
    </dgm:pt>
    <dgm:pt modelId="{510326F2-6083-426B-A5E0-5C90243D7EB2}" type="parTrans" cxnId="{DDDC6172-576F-4F55-A0C9-1067D5DB520C}">
      <dgm:prSet/>
      <dgm:spPr/>
      <dgm:t>
        <a:bodyPr/>
        <a:lstStyle/>
        <a:p>
          <a:endParaRPr lang="en-US"/>
        </a:p>
      </dgm:t>
    </dgm:pt>
    <dgm:pt modelId="{5D0D9869-74EB-4DBF-BC04-50831F9586F3}" type="sibTrans" cxnId="{DDDC6172-576F-4F55-A0C9-1067D5DB520C}">
      <dgm:prSet/>
      <dgm:spPr/>
      <dgm:t>
        <a:bodyPr/>
        <a:lstStyle/>
        <a:p>
          <a:endParaRPr lang="en-US"/>
        </a:p>
      </dgm:t>
    </dgm:pt>
    <dgm:pt modelId="{C248FC6B-BBAE-4F76-AE2A-CB59035F459B}">
      <dgm:prSet phldrT="[Text]"/>
      <dgm:spPr/>
      <dgm:t>
        <a:bodyPr/>
        <a:lstStyle/>
        <a:p>
          <a:r>
            <a:rPr lang="en-US" dirty="0" smtClean="0"/>
            <a:t>No PMI (Private Mortgage Insurance)</a:t>
          </a:r>
          <a:endParaRPr lang="en-US" dirty="0"/>
        </a:p>
      </dgm:t>
    </dgm:pt>
    <dgm:pt modelId="{0F895B0C-D595-46F8-B17A-9C9EE559C019}" type="parTrans" cxnId="{8CB2E80E-B331-4FF1-B88A-5408D8C14B87}">
      <dgm:prSet/>
      <dgm:spPr/>
      <dgm:t>
        <a:bodyPr/>
        <a:lstStyle/>
        <a:p>
          <a:endParaRPr lang="en-US"/>
        </a:p>
      </dgm:t>
    </dgm:pt>
    <dgm:pt modelId="{50A228E4-738C-4886-90BE-F4F9D58C4C2B}" type="sibTrans" cxnId="{8CB2E80E-B331-4FF1-B88A-5408D8C14B87}">
      <dgm:prSet/>
      <dgm:spPr/>
      <dgm:t>
        <a:bodyPr/>
        <a:lstStyle/>
        <a:p>
          <a:endParaRPr lang="en-US"/>
        </a:p>
      </dgm:t>
    </dgm:pt>
    <dgm:pt modelId="{955AE907-F798-4317-963C-A1EEA8F189DC}">
      <dgm:prSet/>
      <dgm:spPr/>
      <dgm:t>
        <a:bodyPr/>
        <a:lstStyle/>
        <a:p>
          <a:r>
            <a:rPr lang="en-US" dirty="0" smtClean="0"/>
            <a:t>Favorable Debt to Income Calculations for Those With Student Loans</a:t>
          </a:r>
          <a:endParaRPr lang="en-US" dirty="0"/>
        </a:p>
      </dgm:t>
    </dgm:pt>
    <dgm:pt modelId="{83FA3FC8-2C7C-4A60-9763-2F1243C0E37F}" type="parTrans" cxnId="{66A9E235-3CAE-4A6C-94A2-383F68A419E7}">
      <dgm:prSet/>
      <dgm:spPr/>
      <dgm:t>
        <a:bodyPr/>
        <a:lstStyle/>
        <a:p>
          <a:endParaRPr lang="en-US"/>
        </a:p>
      </dgm:t>
    </dgm:pt>
    <dgm:pt modelId="{8BFCBEF9-5F38-489E-B681-F30A88FAB8A2}" type="sibTrans" cxnId="{66A9E235-3CAE-4A6C-94A2-383F68A419E7}">
      <dgm:prSet/>
      <dgm:spPr/>
      <dgm:t>
        <a:bodyPr/>
        <a:lstStyle/>
        <a:p>
          <a:endParaRPr lang="en-US"/>
        </a:p>
      </dgm:t>
    </dgm:pt>
    <dgm:pt modelId="{6F1E6FF9-00AC-4E58-B238-F8CCA58C66B0}" type="pres">
      <dgm:prSet presAssocID="{A5B5092A-7633-4626-BFE3-E42FE13187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46F56F-3A2F-41F6-8491-9F36CAA26D9E}" type="pres">
      <dgm:prSet presAssocID="{323C7305-2E57-46CE-8737-A2FCDE20A9B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3CE0E-0FEE-44DB-8F10-F1328BFDDF86}" type="pres">
      <dgm:prSet presAssocID="{B08FCD49-06D4-4E0A-9243-3F34FE9A9965}" presName="sibTrans" presStyleCnt="0"/>
      <dgm:spPr/>
      <dgm:t>
        <a:bodyPr/>
        <a:lstStyle/>
        <a:p>
          <a:endParaRPr lang="en-US"/>
        </a:p>
      </dgm:t>
    </dgm:pt>
    <dgm:pt modelId="{0D699D46-5C58-4752-B721-6A1B397A1378}" type="pres">
      <dgm:prSet presAssocID="{6A1DAE64-4C8C-42E4-853F-D0AD768F22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85408-2A1A-43E2-B0B5-297C8633CC92}" type="pres">
      <dgm:prSet presAssocID="{5D0D9869-74EB-4DBF-BC04-50831F9586F3}" presName="sibTrans" presStyleCnt="0"/>
      <dgm:spPr/>
      <dgm:t>
        <a:bodyPr/>
        <a:lstStyle/>
        <a:p>
          <a:endParaRPr lang="en-US"/>
        </a:p>
      </dgm:t>
    </dgm:pt>
    <dgm:pt modelId="{AAF8DCC3-702C-4BA6-A4F5-D22C96CDCBA0}" type="pres">
      <dgm:prSet presAssocID="{C248FC6B-BBAE-4F76-AE2A-CB59035F459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3F26F-2DC8-4A68-91EE-15C03EDBB7B7}" type="pres">
      <dgm:prSet presAssocID="{50A228E4-738C-4886-90BE-F4F9D58C4C2B}" presName="sibTrans" presStyleCnt="0"/>
      <dgm:spPr/>
      <dgm:t>
        <a:bodyPr/>
        <a:lstStyle/>
        <a:p>
          <a:endParaRPr lang="en-US"/>
        </a:p>
      </dgm:t>
    </dgm:pt>
    <dgm:pt modelId="{6EC072CD-1D6F-4A82-B0DE-37476314844A}" type="pres">
      <dgm:prSet presAssocID="{955AE907-F798-4317-963C-A1EEA8F189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3E7CBB-7771-428F-8340-31B5DAF5C77D}" type="presOf" srcId="{6A1DAE64-4C8C-42E4-853F-D0AD768F22F7}" destId="{0D699D46-5C58-4752-B721-6A1B397A1378}" srcOrd="0" destOrd="0" presId="urn:microsoft.com/office/officeart/2005/8/layout/default"/>
    <dgm:cxn modelId="{DDDC6172-576F-4F55-A0C9-1067D5DB520C}" srcId="{A5B5092A-7633-4626-BFE3-E42FE13187B3}" destId="{6A1DAE64-4C8C-42E4-853F-D0AD768F22F7}" srcOrd="1" destOrd="0" parTransId="{510326F2-6083-426B-A5E0-5C90243D7EB2}" sibTransId="{5D0D9869-74EB-4DBF-BC04-50831F9586F3}"/>
    <dgm:cxn modelId="{A2CFCB3E-6168-4B5C-9B45-6188F8A7340F}" type="presOf" srcId="{955AE907-F798-4317-963C-A1EEA8F189DC}" destId="{6EC072CD-1D6F-4A82-B0DE-37476314844A}" srcOrd="0" destOrd="0" presId="urn:microsoft.com/office/officeart/2005/8/layout/default"/>
    <dgm:cxn modelId="{4C079ABB-7061-49F5-82F6-6174C80F4F72}" srcId="{A5B5092A-7633-4626-BFE3-E42FE13187B3}" destId="{323C7305-2E57-46CE-8737-A2FCDE20A9B9}" srcOrd="0" destOrd="0" parTransId="{CD6185B9-4995-4249-89AB-518BD835CDBB}" sibTransId="{B08FCD49-06D4-4E0A-9243-3F34FE9A9965}"/>
    <dgm:cxn modelId="{8CB2E80E-B331-4FF1-B88A-5408D8C14B87}" srcId="{A5B5092A-7633-4626-BFE3-E42FE13187B3}" destId="{C248FC6B-BBAE-4F76-AE2A-CB59035F459B}" srcOrd="2" destOrd="0" parTransId="{0F895B0C-D595-46F8-B17A-9C9EE559C019}" sibTransId="{50A228E4-738C-4886-90BE-F4F9D58C4C2B}"/>
    <dgm:cxn modelId="{4D0EA24B-D6F5-434E-A41B-697FBE420B5B}" type="presOf" srcId="{A5B5092A-7633-4626-BFE3-E42FE13187B3}" destId="{6F1E6FF9-00AC-4E58-B238-F8CCA58C66B0}" srcOrd="0" destOrd="0" presId="urn:microsoft.com/office/officeart/2005/8/layout/default"/>
    <dgm:cxn modelId="{ECFBC3D5-AF9D-4F13-8AFB-E2FF5748FAD0}" type="presOf" srcId="{C248FC6B-BBAE-4F76-AE2A-CB59035F459B}" destId="{AAF8DCC3-702C-4BA6-A4F5-D22C96CDCBA0}" srcOrd="0" destOrd="0" presId="urn:microsoft.com/office/officeart/2005/8/layout/default"/>
    <dgm:cxn modelId="{66A9E235-3CAE-4A6C-94A2-383F68A419E7}" srcId="{A5B5092A-7633-4626-BFE3-E42FE13187B3}" destId="{955AE907-F798-4317-963C-A1EEA8F189DC}" srcOrd="3" destOrd="0" parTransId="{83FA3FC8-2C7C-4A60-9763-2F1243C0E37F}" sibTransId="{8BFCBEF9-5F38-489E-B681-F30A88FAB8A2}"/>
    <dgm:cxn modelId="{631B721E-B9B3-403C-8128-4FFA748BF386}" type="presOf" srcId="{323C7305-2E57-46CE-8737-A2FCDE20A9B9}" destId="{4746F56F-3A2F-41F6-8491-9F36CAA26D9E}" srcOrd="0" destOrd="0" presId="urn:microsoft.com/office/officeart/2005/8/layout/default"/>
    <dgm:cxn modelId="{F53AC155-ED36-4B7C-864D-F2ED3FD5390F}" type="presParOf" srcId="{6F1E6FF9-00AC-4E58-B238-F8CCA58C66B0}" destId="{4746F56F-3A2F-41F6-8491-9F36CAA26D9E}" srcOrd="0" destOrd="0" presId="urn:microsoft.com/office/officeart/2005/8/layout/default"/>
    <dgm:cxn modelId="{40C60419-F168-48C4-B2C9-4662A94BCC9C}" type="presParOf" srcId="{6F1E6FF9-00AC-4E58-B238-F8CCA58C66B0}" destId="{F413CE0E-0FEE-44DB-8F10-F1328BFDDF86}" srcOrd="1" destOrd="0" presId="urn:microsoft.com/office/officeart/2005/8/layout/default"/>
    <dgm:cxn modelId="{7634CF78-CA69-475E-AC0E-2C744DF655C8}" type="presParOf" srcId="{6F1E6FF9-00AC-4E58-B238-F8CCA58C66B0}" destId="{0D699D46-5C58-4752-B721-6A1B397A1378}" srcOrd="2" destOrd="0" presId="urn:microsoft.com/office/officeart/2005/8/layout/default"/>
    <dgm:cxn modelId="{2A6E3434-40A5-4DD9-86B4-D9D3487473D8}" type="presParOf" srcId="{6F1E6FF9-00AC-4E58-B238-F8CCA58C66B0}" destId="{96885408-2A1A-43E2-B0B5-297C8633CC92}" srcOrd="3" destOrd="0" presId="urn:microsoft.com/office/officeart/2005/8/layout/default"/>
    <dgm:cxn modelId="{9EED25F4-8BB2-4F6F-97FA-457AB035AAFC}" type="presParOf" srcId="{6F1E6FF9-00AC-4E58-B238-F8CCA58C66B0}" destId="{AAF8DCC3-702C-4BA6-A4F5-D22C96CDCBA0}" srcOrd="4" destOrd="0" presId="urn:microsoft.com/office/officeart/2005/8/layout/default"/>
    <dgm:cxn modelId="{5ACA0AC1-5F2D-483A-8E97-F20BB9807D9A}" type="presParOf" srcId="{6F1E6FF9-00AC-4E58-B238-F8CCA58C66B0}" destId="{CDC3F26F-2DC8-4A68-91EE-15C03EDBB7B7}" srcOrd="5" destOrd="0" presId="urn:microsoft.com/office/officeart/2005/8/layout/default"/>
    <dgm:cxn modelId="{B8D3A2E0-C5DF-4B87-B0ED-E7A23D753A4D}" type="presParOf" srcId="{6F1E6FF9-00AC-4E58-B238-F8CCA58C66B0}" destId="{6EC072CD-1D6F-4A82-B0DE-37476314844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C88FC2C-2037-4F49-9617-C38F260A19B8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D4CA70-E190-49F4-8EAE-1ECF60F381AE}">
      <dgm:prSet phldrT="[Text]" custT="1"/>
      <dgm:spPr/>
      <dgm:t>
        <a:bodyPr/>
        <a:lstStyle/>
        <a:p>
          <a:r>
            <a:rPr lang="en-US" sz="2800" dirty="0" smtClean="0"/>
            <a:t>Are You Married?</a:t>
          </a:r>
        </a:p>
        <a:p>
          <a:r>
            <a:rPr lang="en-US" sz="2800" dirty="0" smtClean="0"/>
            <a:t>Do You Have Dependents?</a:t>
          </a:r>
        </a:p>
        <a:p>
          <a:r>
            <a:rPr lang="en-US" sz="2800" dirty="0" smtClean="0"/>
            <a:t>Do You Have Co-Signers on Loans?</a:t>
          </a:r>
          <a:endParaRPr lang="en-US" sz="2800" dirty="0"/>
        </a:p>
      </dgm:t>
    </dgm:pt>
    <dgm:pt modelId="{4B8D7D02-717E-4016-8B02-5B51C8DC6CFE}" type="parTrans" cxnId="{E8C551A9-D921-488A-A605-7746C3FA20B9}">
      <dgm:prSet/>
      <dgm:spPr/>
      <dgm:t>
        <a:bodyPr/>
        <a:lstStyle/>
        <a:p>
          <a:endParaRPr lang="en-US"/>
        </a:p>
      </dgm:t>
    </dgm:pt>
    <dgm:pt modelId="{AD4D6FA1-A6D0-4E2E-B656-0A3A04CE00DA}" type="sibTrans" cxnId="{E8C551A9-D921-488A-A605-7746C3FA20B9}">
      <dgm:prSet/>
      <dgm:spPr/>
      <dgm:t>
        <a:bodyPr/>
        <a:lstStyle/>
        <a:p>
          <a:endParaRPr lang="en-US"/>
        </a:p>
      </dgm:t>
    </dgm:pt>
    <dgm:pt modelId="{2F188B14-7CDB-499D-B8BE-85E2C7D9C4A1}">
      <dgm:prSet phldrT="[Text]" custT="1"/>
      <dgm:spPr/>
      <dgm:t>
        <a:bodyPr/>
        <a:lstStyle/>
        <a:p>
          <a:endParaRPr lang="en-US" sz="3200" b="1" u="none" dirty="0" smtClean="0">
            <a:solidFill>
              <a:srgbClr val="FF0000"/>
            </a:solidFill>
          </a:endParaRPr>
        </a:p>
        <a:p>
          <a:endParaRPr lang="en-US" sz="3200" b="1" u="none" dirty="0" smtClean="0">
            <a:solidFill>
              <a:srgbClr val="FF0000"/>
            </a:solidFill>
          </a:endParaRPr>
        </a:p>
        <a:p>
          <a:r>
            <a:rPr lang="en-US" sz="3200" b="1" u="none" dirty="0" smtClean="0">
              <a:solidFill>
                <a:schemeClr val="tx1"/>
              </a:solidFill>
            </a:rPr>
            <a:t>Term Life Insurance</a:t>
          </a:r>
        </a:p>
        <a:p>
          <a:r>
            <a:rPr lang="en-US" sz="2400" b="1" u="none" dirty="0" smtClean="0">
              <a:solidFill>
                <a:schemeClr val="tx1"/>
              </a:solidFill>
            </a:rPr>
            <a:t>10,15,20,25,30 &amp; 40 Year</a:t>
          </a:r>
        </a:p>
        <a:p>
          <a:endParaRPr lang="en-US" sz="2400" b="1" u="none" dirty="0" smtClean="0">
            <a:solidFill>
              <a:srgbClr val="FF0000"/>
            </a:solidFill>
          </a:endParaRPr>
        </a:p>
        <a:p>
          <a:endParaRPr lang="en-US" sz="2400" b="1" u="none" dirty="0" smtClean="0">
            <a:solidFill>
              <a:srgbClr val="FF0000"/>
            </a:solidFill>
          </a:endParaRPr>
        </a:p>
        <a:p>
          <a:r>
            <a:rPr lang="en-US" sz="2400" b="1" u="none" dirty="0" smtClean="0">
              <a:solidFill>
                <a:srgbClr val="FF0000"/>
              </a:solidFill>
            </a:rPr>
            <a:t> </a:t>
          </a:r>
          <a:r>
            <a:rPr lang="en-US" sz="3200" b="1" u="none" dirty="0" smtClean="0">
              <a:solidFill>
                <a:srgbClr val="FF0000"/>
              </a:solidFill>
            </a:rPr>
            <a:t> </a:t>
          </a:r>
        </a:p>
        <a:p>
          <a:endParaRPr lang="en-US" sz="2500" dirty="0"/>
        </a:p>
      </dgm:t>
    </dgm:pt>
    <dgm:pt modelId="{FE93C62D-4688-4794-9027-238987E43ACE}" type="parTrans" cxnId="{1B9F30E9-980F-4871-A030-105F2A0C49B3}">
      <dgm:prSet/>
      <dgm:spPr/>
      <dgm:t>
        <a:bodyPr/>
        <a:lstStyle/>
        <a:p>
          <a:endParaRPr lang="en-US"/>
        </a:p>
      </dgm:t>
    </dgm:pt>
    <dgm:pt modelId="{992271DB-7EDA-4359-BD1C-708407244A28}" type="sibTrans" cxnId="{1B9F30E9-980F-4871-A030-105F2A0C49B3}">
      <dgm:prSet/>
      <dgm:spPr/>
      <dgm:t>
        <a:bodyPr/>
        <a:lstStyle/>
        <a:p>
          <a:endParaRPr lang="en-US"/>
        </a:p>
      </dgm:t>
    </dgm:pt>
    <dgm:pt modelId="{AEEBF69A-036B-4955-93FA-5A7A648186DF}">
      <dgm:prSet phldrT="[Text]" custT="1"/>
      <dgm:spPr/>
      <dgm:t>
        <a:bodyPr/>
        <a:lstStyle/>
        <a:p>
          <a:r>
            <a:rPr lang="en-US" sz="3300" b="1" u="none" dirty="0" smtClean="0">
              <a:solidFill>
                <a:schemeClr val="tx1"/>
              </a:solidFill>
            </a:rPr>
            <a:t>Permanent Life Insurance </a:t>
          </a:r>
          <a:r>
            <a:rPr lang="en-US" sz="3300" dirty="0" smtClean="0">
              <a:solidFill>
                <a:schemeClr val="tx1"/>
              </a:solidFill>
            </a:rPr>
            <a:t>  </a:t>
          </a:r>
        </a:p>
        <a:p>
          <a:r>
            <a:rPr lang="en-US" sz="2800" dirty="0" smtClean="0"/>
            <a:t>Whole Life, Variable Life, Universal Life,  Indexed Life</a:t>
          </a:r>
          <a:endParaRPr lang="en-US" sz="2800" dirty="0"/>
        </a:p>
      </dgm:t>
    </dgm:pt>
    <dgm:pt modelId="{E0B3DF8C-BA2C-42EE-8323-194D16E92D19}" type="parTrans" cxnId="{DC44441F-1228-417E-B781-3E5B316E63F1}">
      <dgm:prSet/>
      <dgm:spPr/>
      <dgm:t>
        <a:bodyPr/>
        <a:lstStyle/>
        <a:p>
          <a:endParaRPr lang="en-US"/>
        </a:p>
      </dgm:t>
    </dgm:pt>
    <dgm:pt modelId="{7B08FFCD-6371-43C3-BBCB-2BE09BEF445A}" type="sibTrans" cxnId="{DC44441F-1228-417E-B781-3E5B316E63F1}">
      <dgm:prSet/>
      <dgm:spPr/>
      <dgm:t>
        <a:bodyPr/>
        <a:lstStyle/>
        <a:p>
          <a:endParaRPr lang="en-US"/>
        </a:p>
      </dgm:t>
    </dgm:pt>
    <dgm:pt modelId="{3E72FF91-740B-47D4-A77A-4CE383994330}" type="pres">
      <dgm:prSet presAssocID="{7C88FC2C-2037-4F49-9617-C38F260A19B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775A2F-645A-4905-BD0C-0428E32DA0E8}" type="pres">
      <dgm:prSet presAssocID="{60D4CA70-E190-49F4-8EAE-1ECF60F381AE}" presName="vertOne" presStyleCnt="0"/>
      <dgm:spPr/>
    </dgm:pt>
    <dgm:pt modelId="{9AA7DED9-8430-4F39-A932-0FE435959CD8}" type="pres">
      <dgm:prSet presAssocID="{60D4CA70-E190-49F4-8EAE-1ECF60F381AE}" presName="txOne" presStyleLbl="node0" presStyleIdx="0" presStyleCnt="1" custScaleY="465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3A097E-FCE4-4EE2-AB5A-6C2A10F929EF}" type="pres">
      <dgm:prSet presAssocID="{60D4CA70-E190-49F4-8EAE-1ECF60F381AE}" presName="parTransOne" presStyleCnt="0"/>
      <dgm:spPr/>
    </dgm:pt>
    <dgm:pt modelId="{67F179B3-46B0-415D-BD14-B2BA413C2B15}" type="pres">
      <dgm:prSet presAssocID="{60D4CA70-E190-49F4-8EAE-1ECF60F381AE}" presName="horzOne" presStyleCnt="0"/>
      <dgm:spPr/>
    </dgm:pt>
    <dgm:pt modelId="{C687358D-AE59-4094-822F-932D55CF938D}" type="pres">
      <dgm:prSet presAssocID="{2F188B14-7CDB-499D-B8BE-85E2C7D9C4A1}" presName="vertTwo" presStyleCnt="0"/>
      <dgm:spPr/>
    </dgm:pt>
    <dgm:pt modelId="{518F064B-098F-497E-A486-057D535545C8}" type="pres">
      <dgm:prSet presAssocID="{2F188B14-7CDB-499D-B8BE-85E2C7D9C4A1}" presName="txTwo" presStyleLbl="node2" presStyleIdx="0" presStyleCnt="2" custScaleY="76220" custLinFactNeighborX="-133" custLinFactNeighborY="1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5814C-2DF4-4926-8507-DF820F821C25}" type="pres">
      <dgm:prSet presAssocID="{2F188B14-7CDB-499D-B8BE-85E2C7D9C4A1}" presName="horzTwo" presStyleCnt="0"/>
      <dgm:spPr/>
    </dgm:pt>
    <dgm:pt modelId="{437E67AC-6B2E-4E4C-BB4F-D14EEFBCF5E7}" type="pres">
      <dgm:prSet presAssocID="{992271DB-7EDA-4359-BD1C-708407244A28}" presName="sibSpaceTwo" presStyleCnt="0"/>
      <dgm:spPr/>
    </dgm:pt>
    <dgm:pt modelId="{92C8FA96-3F42-476F-BFA7-421D217583E4}" type="pres">
      <dgm:prSet presAssocID="{AEEBF69A-036B-4955-93FA-5A7A648186DF}" presName="vertTwo" presStyleCnt="0"/>
      <dgm:spPr/>
    </dgm:pt>
    <dgm:pt modelId="{5ED90645-0E3F-4809-8C63-928DFCCD1EF1}" type="pres">
      <dgm:prSet presAssocID="{AEEBF69A-036B-4955-93FA-5A7A648186DF}" presName="txTwo" presStyleLbl="node2" presStyleIdx="1" presStyleCnt="2" custScaleY="77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77D275-F204-4729-A2F1-9532DEFAB35C}" type="pres">
      <dgm:prSet presAssocID="{AEEBF69A-036B-4955-93FA-5A7A648186DF}" presName="horzTwo" presStyleCnt="0"/>
      <dgm:spPr/>
    </dgm:pt>
  </dgm:ptLst>
  <dgm:cxnLst>
    <dgm:cxn modelId="{F91DB21C-8A30-4F75-B08F-5CF788F971F5}" type="presOf" srcId="{2F188B14-7CDB-499D-B8BE-85E2C7D9C4A1}" destId="{518F064B-098F-497E-A486-057D535545C8}" srcOrd="0" destOrd="0" presId="urn:microsoft.com/office/officeart/2005/8/layout/hierarchy4"/>
    <dgm:cxn modelId="{2EF08716-5212-4249-8B91-77545EFBB4A6}" type="presOf" srcId="{AEEBF69A-036B-4955-93FA-5A7A648186DF}" destId="{5ED90645-0E3F-4809-8C63-928DFCCD1EF1}" srcOrd="0" destOrd="0" presId="urn:microsoft.com/office/officeart/2005/8/layout/hierarchy4"/>
    <dgm:cxn modelId="{1B9F30E9-980F-4871-A030-105F2A0C49B3}" srcId="{60D4CA70-E190-49F4-8EAE-1ECF60F381AE}" destId="{2F188B14-7CDB-499D-B8BE-85E2C7D9C4A1}" srcOrd="0" destOrd="0" parTransId="{FE93C62D-4688-4794-9027-238987E43ACE}" sibTransId="{992271DB-7EDA-4359-BD1C-708407244A28}"/>
    <dgm:cxn modelId="{DC44441F-1228-417E-B781-3E5B316E63F1}" srcId="{60D4CA70-E190-49F4-8EAE-1ECF60F381AE}" destId="{AEEBF69A-036B-4955-93FA-5A7A648186DF}" srcOrd="1" destOrd="0" parTransId="{E0B3DF8C-BA2C-42EE-8323-194D16E92D19}" sibTransId="{7B08FFCD-6371-43C3-BBCB-2BE09BEF445A}"/>
    <dgm:cxn modelId="{E8C551A9-D921-488A-A605-7746C3FA20B9}" srcId="{7C88FC2C-2037-4F49-9617-C38F260A19B8}" destId="{60D4CA70-E190-49F4-8EAE-1ECF60F381AE}" srcOrd="0" destOrd="0" parTransId="{4B8D7D02-717E-4016-8B02-5B51C8DC6CFE}" sibTransId="{AD4D6FA1-A6D0-4E2E-B656-0A3A04CE00DA}"/>
    <dgm:cxn modelId="{17D79DC1-7B2B-4E76-AE04-0EB2E6879AC2}" type="presOf" srcId="{7C88FC2C-2037-4F49-9617-C38F260A19B8}" destId="{3E72FF91-740B-47D4-A77A-4CE383994330}" srcOrd="0" destOrd="0" presId="urn:microsoft.com/office/officeart/2005/8/layout/hierarchy4"/>
    <dgm:cxn modelId="{D42BCD53-C969-428A-BA17-A8120009A522}" type="presOf" srcId="{60D4CA70-E190-49F4-8EAE-1ECF60F381AE}" destId="{9AA7DED9-8430-4F39-A932-0FE435959CD8}" srcOrd="0" destOrd="0" presId="urn:microsoft.com/office/officeart/2005/8/layout/hierarchy4"/>
    <dgm:cxn modelId="{236A7A0C-3CE8-49DF-BF4E-6DC663E541C4}" type="presParOf" srcId="{3E72FF91-740B-47D4-A77A-4CE383994330}" destId="{A2775A2F-645A-4905-BD0C-0428E32DA0E8}" srcOrd="0" destOrd="0" presId="urn:microsoft.com/office/officeart/2005/8/layout/hierarchy4"/>
    <dgm:cxn modelId="{67117EC9-4AE5-4FAE-8E74-07FCB30E2A4B}" type="presParOf" srcId="{A2775A2F-645A-4905-BD0C-0428E32DA0E8}" destId="{9AA7DED9-8430-4F39-A932-0FE435959CD8}" srcOrd="0" destOrd="0" presId="urn:microsoft.com/office/officeart/2005/8/layout/hierarchy4"/>
    <dgm:cxn modelId="{2E0ED1DF-693A-4CFD-803A-833EDB919368}" type="presParOf" srcId="{A2775A2F-645A-4905-BD0C-0428E32DA0E8}" destId="{D23A097E-FCE4-4EE2-AB5A-6C2A10F929EF}" srcOrd="1" destOrd="0" presId="urn:microsoft.com/office/officeart/2005/8/layout/hierarchy4"/>
    <dgm:cxn modelId="{DEB14871-D3B4-4DFB-B8D7-342EFF1C85F2}" type="presParOf" srcId="{A2775A2F-645A-4905-BD0C-0428E32DA0E8}" destId="{67F179B3-46B0-415D-BD14-B2BA413C2B15}" srcOrd="2" destOrd="0" presId="urn:microsoft.com/office/officeart/2005/8/layout/hierarchy4"/>
    <dgm:cxn modelId="{C083DC83-8161-4607-875D-B1C9BD277D93}" type="presParOf" srcId="{67F179B3-46B0-415D-BD14-B2BA413C2B15}" destId="{C687358D-AE59-4094-822F-932D55CF938D}" srcOrd="0" destOrd="0" presId="urn:microsoft.com/office/officeart/2005/8/layout/hierarchy4"/>
    <dgm:cxn modelId="{E46ACBA4-6650-4AE2-A964-C229F6E6A6B9}" type="presParOf" srcId="{C687358D-AE59-4094-822F-932D55CF938D}" destId="{518F064B-098F-497E-A486-057D535545C8}" srcOrd="0" destOrd="0" presId="urn:microsoft.com/office/officeart/2005/8/layout/hierarchy4"/>
    <dgm:cxn modelId="{FB9CF682-1E31-4777-9D28-399407ABDA39}" type="presParOf" srcId="{C687358D-AE59-4094-822F-932D55CF938D}" destId="{E8F5814C-2DF4-4926-8507-DF820F821C25}" srcOrd="1" destOrd="0" presId="urn:microsoft.com/office/officeart/2005/8/layout/hierarchy4"/>
    <dgm:cxn modelId="{19F0567A-46FC-429D-AA3B-3EB53189A504}" type="presParOf" srcId="{67F179B3-46B0-415D-BD14-B2BA413C2B15}" destId="{437E67AC-6B2E-4E4C-BB4F-D14EEFBCF5E7}" srcOrd="1" destOrd="0" presId="urn:microsoft.com/office/officeart/2005/8/layout/hierarchy4"/>
    <dgm:cxn modelId="{F6FE85A4-251B-4568-984E-FC6935735418}" type="presParOf" srcId="{67F179B3-46B0-415D-BD14-B2BA413C2B15}" destId="{92C8FA96-3F42-476F-BFA7-421D217583E4}" srcOrd="2" destOrd="0" presId="urn:microsoft.com/office/officeart/2005/8/layout/hierarchy4"/>
    <dgm:cxn modelId="{9A6B2F57-5C30-4B44-8BAB-560D08AECC54}" type="presParOf" srcId="{92C8FA96-3F42-476F-BFA7-421D217583E4}" destId="{5ED90645-0E3F-4809-8C63-928DFCCD1EF1}" srcOrd="0" destOrd="0" presId="urn:microsoft.com/office/officeart/2005/8/layout/hierarchy4"/>
    <dgm:cxn modelId="{7C0E48DD-B07C-40CC-B46B-7743933FFBF3}" type="presParOf" srcId="{92C8FA96-3F42-476F-BFA7-421D217583E4}" destId="{1677D275-F204-4729-A2F1-9532DEFAB35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9DE7BEA-1DBB-46D3-9F4E-E773A0AC7F6D}" type="doc">
      <dgm:prSet loTypeId="urn:microsoft.com/office/officeart/2005/8/layout/cycle6" loCatId="cycle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F3F9159-9D8C-4750-9F9C-5EBE9FA22D0A}">
      <dgm:prSet phldrT="[Text]"/>
      <dgm:spPr/>
      <dgm:t>
        <a:bodyPr/>
        <a:lstStyle/>
        <a:p>
          <a:r>
            <a:rPr lang="en-US" dirty="0" smtClean="0"/>
            <a:t>Student Loans</a:t>
          </a:r>
          <a:endParaRPr lang="en-US" dirty="0"/>
        </a:p>
      </dgm:t>
    </dgm:pt>
    <dgm:pt modelId="{8D4B0CAA-E294-44DD-8A3F-0E33074FA8BA}" type="parTrans" cxnId="{3F096FF5-BFE5-4325-89E1-C81F20BEDADC}">
      <dgm:prSet/>
      <dgm:spPr/>
      <dgm:t>
        <a:bodyPr/>
        <a:lstStyle/>
        <a:p>
          <a:endParaRPr lang="en-US"/>
        </a:p>
      </dgm:t>
    </dgm:pt>
    <dgm:pt modelId="{42C3DED2-ABA2-45AD-9C9B-4F783121139B}" type="sibTrans" cxnId="{3F096FF5-BFE5-4325-89E1-C81F20BEDADC}">
      <dgm:prSet/>
      <dgm:spPr/>
      <dgm:t>
        <a:bodyPr/>
        <a:lstStyle/>
        <a:p>
          <a:endParaRPr lang="en-US"/>
        </a:p>
      </dgm:t>
    </dgm:pt>
    <dgm:pt modelId="{FF92DDEE-0020-4AD3-A82E-8AC2F36F0767}">
      <dgm:prSet phldrT="[Text]"/>
      <dgm:spPr/>
      <dgm:t>
        <a:bodyPr/>
        <a:lstStyle/>
        <a:p>
          <a:r>
            <a:rPr lang="en-US" dirty="0" smtClean="0"/>
            <a:t>Disability Insurance</a:t>
          </a:r>
          <a:endParaRPr lang="en-US" dirty="0"/>
        </a:p>
      </dgm:t>
    </dgm:pt>
    <dgm:pt modelId="{977074F6-1E56-441B-A394-3428ACC37D27}" type="parTrans" cxnId="{80F9B0AB-9D18-4F60-B402-CD51F91B38A8}">
      <dgm:prSet/>
      <dgm:spPr/>
      <dgm:t>
        <a:bodyPr/>
        <a:lstStyle/>
        <a:p>
          <a:endParaRPr lang="en-US"/>
        </a:p>
      </dgm:t>
    </dgm:pt>
    <dgm:pt modelId="{428F38DE-77EA-4661-B483-8DE117C14A2E}" type="sibTrans" cxnId="{80F9B0AB-9D18-4F60-B402-CD51F91B38A8}">
      <dgm:prSet/>
      <dgm:spPr/>
      <dgm:t>
        <a:bodyPr/>
        <a:lstStyle/>
        <a:p>
          <a:endParaRPr lang="en-US"/>
        </a:p>
      </dgm:t>
    </dgm:pt>
    <dgm:pt modelId="{5D377F76-2D88-4539-85B2-800ABAD973EA}">
      <dgm:prSet phldrT="[Text]"/>
      <dgm:spPr/>
      <dgm:t>
        <a:bodyPr/>
        <a:lstStyle/>
        <a:p>
          <a:r>
            <a:rPr lang="en-US" dirty="0" smtClean="0"/>
            <a:t>Home Ownership</a:t>
          </a:r>
          <a:endParaRPr lang="en-US" dirty="0"/>
        </a:p>
      </dgm:t>
    </dgm:pt>
    <dgm:pt modelId="{7E9FA952-25F9-45F9-B11C-70EAEAEC872F}" type="parTrans" cxnId="{E37726B6-1106-40E3-90B2-4CF439054955}">
      <dgm:prSet/>
      <dgm:spPr/>
      <dgm:t>
        <a:bodyPr/>
        <a:lstStyle/>
        <a:p>
          <a:endParaRPr lang="en-US"/>
        </a:p>
      </dgm:t>
    </dgm:pt>
    <dgm:pt modelId="{867AD687-718B-4AF1-8A73-A5E3034430F1}" type="sibTrans" cxnId="{E37726B6-1106-40E3-90B2-4CF439054955}">
      <dgm:prSet/>
      <dgm:spPr/>
      <dgm:t>
        <a:bodyPr/>
        <a:lstStyle/>
        <a:p>
          <a:endParaRPr lang="en-US"/>
        </a:p>
      </dgm:t>
    </dgm:pt>
    <dgm:pt modelId="{EF8C247C-E657-4A11-B1AE-2785DA206FC4}">
      <dgm:prSet phldrT="[Text]"/>
      <dgm:spPr/>
      <dgm:t>
        <a:bodyPr/>
        <a:lstStyle/>
        <a:p>
          <a:r>
            <a:rPr lang="en-US" dirty="0" smtClean="0"/>
            <a:t>Life Insurance</a:t>
          </a:r>
          <a:endParaRPr lang="en-US" dirty="0"/>
        </a:p>
      </dgm:t>
    </dgm:pt>
    <dgm:pt modelId="{DEC3E223-6C7C-4FBC-A998-772E95FE484A}" type="parTrans" cxnId="{4AB2BF01-75E8-470A-A277-50D7BDE54C57}">
      <dgm:prSet/>
      <dgm:spPr/>
      <dgm:t>
        <a:bodyPr/>
        <a:lstStyle/>
        <a:p>
          <a:endParaRPr lang="en-US"/>
        </a:p>
      </dgm:t>
    </dgm:pt>
    <dgm:pt modelId="{448B328E-B9DA-42D9-B208-C3970C9155A1}" type="sibTrans" cxnId="{4AB2BF01-75E8-470A-A277-50D7BDE54C57}">
      <dgm:prSet/>
      <dgm:spPr/>
      <dgm:t>
        <a:bodyPr/>
        <a:lstStyle/>
        <a:p>
          <a:endParaRPr lang="en-US"/>
        </a:p>
      </dgm:t>
    </dgm:pt>
    <dgm:pt modelId="{203105B9-8615-4EBA-984B-31909EFA8B10}">
      <dgm:prSet phldrT="[Text]"/>
      <dgm:spPr/>
      <dgm:t>
        <a:bodyPr/>
        <a:lstStyle/>
        <a:p>
          <a:r>
            <a:rPr lang="en-US" dirty="0" smtClean="0"/>
            <a:t>Retirement </a:t>
          </a:r>
          <a:endParaRPr lang="en-US" dirty="0"/>
        </a:p>
      </dgm:t>
    </dgm:pt>
    <dgm:pt modelId="{CA100B5C-6DD4-43A9-B8D6-07524FA1EE26}" type="parTrans" cxnId="{AD64473E-7684-437F-9974-C53973ED5F70}">
      <dgm:prSet/>
      <dgm:spPr/>
      <dgm:t>
        <a:bodyPr/>
        <a:lstStyle/>
        <a:p>
          <a:endParaRPr lang="en-US"/>
        </a:p>
      </dgm:t>
    </dgm:pt>
    <dgm:pt modelId="{40233108-2A90-4266-B7FB-6D2BF86ED184}" type="sibTrans" cxnId="{AD64473E-7684-437F-9974-C53973ED5F70}">
      <dgm:prSet/>
      <dgm:spPr/>
      <dgm:t>
        <a:bodyPr/>
        <a:lstStyle/>
        <a:p>
          <a:endParaRPr lang="en-US"/>
        </a:p>
      </dgm:t>
    </dgm:pt>
    <dgm:pt modelId="{F8561F62-8120-4A11-B816-5EBC331017D8}" type="pres">
      <dgm:prSet presAssocID="{C9DE7BEA-1DBB-46D3-9F4E-E773A0AC7F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A0E148-741F-47D3-985F-176DB8449A18}" type="pres">
      <dgm:prSet presAssocID="{6F3F9159-9D8C-4750-9F9C-5EBE9FA22D0A}" presName="node" presStyleLbl="node1" presStyleIdx="0" presStyleCnt="5" custScaleX="101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42083-F1E2-4F75-B62B-31C389315BFE}" type="pres">
      <dgm:prSet presAssocID="{6F3F9159-9D8C-4750-9F9C-5EBE9FA22D0A}" presName="spNode" presStyleCnt="0"/>
      <dgm:spPr/>
    </dgm:pt>
    <dgm:pt modelId="{1C7E6E2A-3952-4BEA-B7C6-48C05B88036B}" type="pres">
      <dgm:prSet presAssocID="{42C3DED2-ABA2-45AD-9C9B-4F783121139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7B42C17-B0F6-4AD9-B49B-32793415852B}" type="pres">
      <dgm:prSet presAssocID="{FF92DDEE-0020-4AD3-A82E-8AC2F36F07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46503-0429-4DE4-8861-43B3D224D456}" type="pres">
      <dgm:prSet presAssocID="{FF92DDEE-0020-4AD3-A82E-8AC2F36F0767}" presName="spNode" presStyleCnt="0"/>
      <dgm:spPr/>
    </dgm:pt>
    <dgm:pt modelId="{A10136DF-1E72-466F-86E4-66B29AE30000}" type="pres">
      <dgm:prSet presAssocID="{428F38DE-77EA-4661-B483-8DE117C14A2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4A18CEC-A32C-4807-9E24-B931691C2864}" type="pres">
      <dgm:prSet presAssocID="{5D377F76-2D88-4539-85B2-800ABAD973E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BEE57-7598-4B1C-A7B4-39E1F27FE190}" type="pres">
      <dgm:prSet presAssocID="{5D377F76-2D88-4539-85B2-800ABAD973EA}" presName="spNode" presStyleCnt="0"/>
      <dgm:spPr/>
    </dgm:pt>
    <dgm:pt modelId="{FE9B20D1-FE70-4926-9E0E-E9AB32F7E21C}" type="pres">
      <dgm:prSet presAssocID="{867AD687-718B-4AF1-8A73-A5E3034430F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96F7B429-2AC7-4B57-95A0-E434AE4E4724}" type="pres">
      <dgm:prSet presAssocID="{EF8C247C-E657-4A11-B1AE-2785DA206F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DC31B-93A9-4642-BFF5-50AA53EDD237}" type="pres">
      <dgm:prSet presAssocID="{EF8C247C-E657-4A11-B1AE-2785DA206FC4}" presName="spNode" presStyleCnt="0"/>
      <dgm:spPr/>
    </dgm:pt>
    <dgm:pt modelId="{29B2294A-45F4-4FD9-8BC8-83F4E513647F}" type="pres">
      <dgm:prSet presAssocID="{448B328E-B9DA-42D9-B208-C3970C9155A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1CA32EF-14AB-4AFB-8D86-5E52327A976D}" type="pres">
      <dgm:prSet presAssocID="{203105B9-8615-4EBA-984B-31909EFA8B10}" presName="node" presStyleLbl="node1" presStyleIdx="4" presStyleCnt="5" custScaleX="174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DA307-C30D-423A-A4EE-FB84D8CF8A35}" type="pres">
      <dgm:prSet presAssocID="{203105B9-8615-4EBA-984B-31909EFA8B10}" presName="spNode" presStyleCnt="0"/>
      <dgm:spPr/>
    </dgm:pt>
    <dgm:pt modelId="{AB67FF26-E37B-4145-A182-A1D6F652E13F}" type="pres">
      <dgm:prSet presAssocID="{40233108-2A90-4266-B7FB-6D2BF86ED18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E6A6660-50EC-497A-9719-21262FBC2432}" type="presOf" srcId="{867AD687-718B-4AF1-8A73-A5E3034430F1}" destId="{FE9B20D1-FE70-4926-9E0E-E9AB32F7E21C}" srcOrd="0" destOrd="0" presId="urn:microsoft.com/office/officeart/2005/8/layout/cycle6"/>
    <dgm:cxn modelId="{03C6F598-14A8-43F6-BC54-051B3ED556C4}" type="presOf" srcId="{FF92DDEE-0020-4AD3-A82E-8AC2F36F0767}" destId="{F7B42C17-B0F6-4AD9-B49B-32793415852B}" srcOrd="0" destOrd="0" presId="urn:microsoft.com/office/officeart/2005/8/layout/cycle6"/>
    <dgm:cxn modelId="{271A0282-B7D4-4D05-B64C-C3994EAFDF85}" type="presOf" srcId="{6F3F9159-9D8C-4750-9F9C-5EBE9FA22D0A}" destId="{B3A0E148-741F-47D3-985F-176DB8449A18}" srcOrd="0" destOrd="0" presId="urn:microsoft.com/office/officeart/2005/8/layout/cycle6"/>
    <dgm:cxn modelId="{80F9B0AB-9D18-4F60-B402-CD51F91B38A8}" srcId="{C9DE7BEA-1DBB-46D3-9F4E-E773A0AC7F6D}" destId="{FF92DDEE-0020-4AD3-A82E-8AC2F36F0767}" srcOrd="1" destOrd="0" parTransId="{977074F6-1E56-441B-A394-3428ACC37D27}" sibTransId="{428F38DE-77EA-4661-B483-8DE117C14A2E}"/>
    <dgm:cxn modelId="{DDB41EAA-A46E-410F-A54B-03DC5D25EE02}" type="presOf" srcId="{40233108-2A90-4266-B7FB-6D2BF86ED184}" destId="{AB67FF26-E37B-4145-A182-A1D6F652E13F}" srcOrd="0" destOrd="0" presId="urn:microsoft.com/office/officeart/2005/8/layout/cycle6"/>
    <dgm:cxn modelId="{AD64473E-7684-437F-9974-C53973ED5F70}" srcId="{C9DE7BEA-1DBB-46D3-9F4E-E773A0AC7F6D}" destId="{203105B9-8615-4EBA-984B-31909EFA8B10}" srcOrd="4" destOrd="0" parTransId="{CA100B5C-6DD4-43A9-B8D6-07524FA1EE26}" sibTransId="{40233108-2A90-4266-B7FB-6D2BF86ED184}"/>
    <dgm:cxn modelId="{E37726B6-1106-40E3-90B2-4CF439054955}" srcId="{C9DE7BEA-1DBB-46D3-9F4E-E773A0AC7F6D}" destId="{5D377F76-2D88-4539-85B2-800ABAD973EA}" srcOrd="2" destOrd="0" parTransId="{7E9FA952-25F9-45F9-B11C-70EAEAEC872F}" sibTransId="{867AD687-718B-4AF1-8A73-A5E3034430F1}"/>
    <dgm:cxn modelId="{D895959A-1458-4C9F-BDDC-A5E4C09142E5}" type="presOf" srcId="{448B328E-B9DA-42D9-B208-C3970C9155A1}" destId="{29B2294A-45F4-4FD9-8BC8-83F4E513647F}" srcOrd="0" destOrd="0" presId="urn:microsoft.com/office/officeart/2005/8/layout/cycle6"/>
    <dgm:cxn modelId="{3F096FF5-BFE5-4325-89E1-C81F20BEDADC}" srcId="{C9DE7BEA-1DBB-46D3-9F4E-E773A0AC7F6D}" destId="{6F3F9159-9D8C-4750-9F9C-5EBE9FA22D0A}" srcOrd="0" destOrd="0" parTransId="{8D4B0CAA-E294-44DD-8A3F-0E33074FA8BA}" sibTransId="{42C3DED2-ABA2-45AD-9C9B-4F783121139B}"/>
    <dgm:cxn modelId="{D6EE1CF3-C8BC-437D-9E68-D08EE0647DCE}" type="presOf" srcId="{5D377F76-2D88-4539-85B2-800ABAD973EA}" destId="{74A18CEC-A32C-4807-9E24-B931691C2864}" srcOrd="0" destOrd="0" presId="urn:microsoft.com/office/officeart/2005/8/layout/cycle6"/>
    <dgm:cxn modelId="{5FCBD088-E7F8-4642-A857-2FFF26DC0792}" type="presOf" srcId="{428F38DE-77EA-4661-B483-8DE117C14A2E}" destId="{A10136DF-1E72-466F-86E4-66B29AE30000}" srcOrd="0" destOrd="0" presId="urn:microsoft.com/office/officeart/2005/8/layout/cycle6"/>
    <dgm:cxn modelId="{A6B796C6-A1A4-40D6-96BA-8B0F4F3317EE}" type="presOf" srcId="{203105B9-8615-4EBA-984B-31909EFA8B10}" destId="{61CA32EF-14AB-4AFB-8D86-5E52327A976D}" srcOrd="0" destOrd="0" presId="urn:microsoft.com/office/officeart/2005/8/layout/cycle6"/>
    <dgm:cxn modelId="{9F87ADD3-0F5B-450D-8973-31782FD5BAE9}" type="presOf" srcId="{EF8C247C-E657-4A11-B1AE-2785DA206FC4}" destId="{96F7B429-2AC7-4B57-95A0-E434AE4E4724}" srcOrd="0" destOrd="0" presId="urn:microsoft.com/office/officeart/2005/8/layout/cycle6"/>
    <dgm:cxn modelId="{4AB2BF01-75E8-470A-A277-50D7BDE54C57}" srcId="{C9DE7BEA-1DBB-46D3-9F4E-E773A0AC7F6D}" destId="{EF8C247C-E657-4A11-B1AE-2785DA206FC4}" srcOrd="3" destOrd="0" parTransId="{DEC3E223-6C7C-4FBC-A998-772E95FE484A}" sibTransId="{448B328E-B9DA-42D9-B208-C3970C9155A1}"/>
    <dgm:cxn modelId="{6993D621-7019-43B7-8A69-9DF5A52FC7BE}" type="presOf" srcId="{C9DE7BEA-1DBB-46D3-9F4E-E773A0AC7F6D}" destId="{F8561F62-8120-4A11-B816-5EBC331017D8}" srcOrd="0" destOrd="0" presId="urn:microsoft.com/office/officeart/2005/8/layout/cycle6"/>
    <dgm:cxn modelId="{D08C47D5-7787-4BA2-B0EE-A4D8FEE7CE3C}" type="presOf" srcId="{42C3DED2-ABA2-45AD-9C9B-4F783121139B}" destId="{1C7E6E2A-3952-4BEA-B7C6-48C05B88036B}" srcOrd="0" destOrd="0" presId="urn:microsoft.com/office/officeart/2005/8/layout/cycle6"/>
    <dgm:cxn modelId="{2F2746CF-0E75-44F6-96F7-44A4ED51149F}" type="presParOf" srcId="{F8561F62-8120-4A11-B816-5EBC331017D8}" destId="{B3A0E148-741F-47D3-985F-176DB8449A18}" srcOrd="0" destOrd="0" presId="urn:microsoft.com/office/officeart/2005/8/layout/cycle6"/>
    <dgm:cxn modelId="{059D2DD0-7AF7-4723-9C67-A8380FA3A10B}" type="presParOf" srcId="{F8561F62-8120-4A11-B816-5EBC331017D8}" destId="{18042083-F1E2-4F75-B62B-31C389315BFE}" srcOrd="1" destOrd="0" presId="urn:microsoft.com/office/officeart/2005/8/layout/cycle6"/>
    <dgm:cxn modelId="{C3D166F7-2EB8-49DE-A28F-D523B3B3B9A0}" type="presParOf" srcId="{F8561F62-8120-4A11-B816-5EBC331017D8}" destId="{1C7E6E2A-3952-4BEA-B7C6-48C05B88036B}" srcOrd="2" destOrd="0" presId="urn:microsoft.com/office/officeart/2005/8/layout/cycle6"/>
    <dgm:cxn modelId="{7B0FF90B-5F0A-4C02-8C6C-C55950C23308}" type="presParOf" srcId="{F8561F62-8120-4A11-B816-5EBC331017D8}" destId="{F7B42C17-B0F6-4AD9-B49B-32793415852B}" srcOrd="3" destOrd="0" presId="urn:microsoft.com/office/officeart/2005/8/layout/cycle6"/>
    <dgm:cxn modelId="{8F7A552F-D9D5-4149-B192-8E64BB59AFD1}" type="presParOf" srcId="{F8561F62-8120-4A11-B816-5EBC331017D8}" destId="{A8446503-0429-4DE4-8861-43B3D224D456}" srcOrd="4" destOrd="0" presId="urn:microsoft.com/office/officeart/2005/8/layout/cycle6"/>
    <dgm:cxn modelId="{65A2603A-7796-4558-BF8A-306422844B0E}" type="presParOf" srcId="{F8561F62-8120-4A11-B816-5EBC331017D8}" destId="{A10136DF-1E72-466F-86E4-66B29AE30000}" srcOrd="5" destOrd="0" presId="urn:microsoft.com/office/officeart/2005/8/layout/cycle6"/>
    <dgm:cxn modelId="{F7857214-4EFF-4214-B618-33CFF3513E41}" type="presParOf" srcId="{F8561F62-8120-4A11-B816-5EBC331017D8}" destId="{74A18CEC-A32C-4807-9E24-B931691C2864}" srcOrd="6" destOrd="0" presId="urn:microsoft.com/office/officeart/2005/8/layout/cycle6"/>
    <dgm:cxn modelId="{4C131C6B-6BDE-46CE-AAB3-0C5BF02EC105}" type="presParOf" srcId="{F8561F62-8120-4A11-B816-5EBC331017D8}" destId="{293BEE57-7598-4B1C-A7B4-39E1F27FE190}" srcOrd="7" destOrd="0" presId="urn:microsoft.com/office/officeart/2005/8/layout/cycle6"/>
    <dgm:cxn modelId="{185B22A3-0F3F-49DE-8C77-2C292EEECD18}" type="presParOf" srcId="{F8561F62-8120-4A11-B816-5EBC331017D8}" destId="{FE9B20D1-FE70-4926-9E0E-E9AB32F7E21C}" srcOrd="8" destOrd="0" presId="urn:microsoft.com/office/officeart/2005/8/layout/cycle6"/>
    <dgm:cxn modelId="{63665B49-F6B5-4C32-81C5-4EA7386A3D7F}" type="presParOf" srcId="{F8561F62-8120-4A11-B816-5EBC331017D8}" destId="{96F7B429-2AC7-4B57-95A0-E434AE4E4724}" srcOrd="9" destOrd="0" presId="urn:microsoft.com/office/officeart/2005/8/layout/cycle6"/>
    <dgm:cxn modelId="{AE551CE9-0C5F-4A96-9CDE-0318FF746CE9}" type="presParOf" srcId="{F8561F62-8120-4A11-B816-5EBC331017D8}" destId="{C47DC31B-93A9-4642-BFF5-50AA53EDD237}" srcOrd="10" destOrd="0" presId="urn:microsoft.com/office/officeart/2005/8/layout/cycle6"/>
    <dgm:cxn modelId="{D1B84E04-73EF-4B33-8AA9-CAC1AA6CC70F}" type="presParOf" srcId="{F8561F62-8120-4A11-B816-5EBC331017D8}" destId="{29B2294A-45F4-4FD9-8BC8-83F4E513647F}" srcOrd="11" destOrd="0" presId="urn:microsoft.com/office/officeart/2005/8/layout/cycle6"/>
    <dgm:cxn modelId="{BA329ED2-B168-4938-9212-8265BC313076}" type="presParOf" srcId="{F8561F62-8120-4A11-B816-5EBC331017D8}" destId="{61CA32EF-14AB-4AFB-8D86-5E52327A976D}" srcOrd="12" destOrd="0" presId="urn:microsoft.com/office/officeart/2005/8/layout/cycle6"/>
    <dgm:cxn modelId="{A80E7E24-0B2C-4435-A96A-5EBBCFD53B1B}" type="presParOf" srcId="{F8561F62-8120-4A11-B816-5EBC331017D8}" destId="{DC9DA307-C30D-423A-A4EE-FB84D8CF8A35}" srcOrd="13" destOrd="0" presId="urn:microsoft.com/office/officeart/2005/8/layout/cycle6"/>
    <dgm:cxn modelId="{7C992599-29FE-4A6D-B922-925D31289BB5}" type="presParOf" srcId="{F8561F62-8120-4A11-B816-5EBC331017D8}" destId="{AB67FF26-E37B-4145-A182-A1D6F652E13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99CA00-1C98-4882-8C69-293C41F421A2}" type="doc">
      <dgm:prSet loTypeId="urn:microsoft.com/office/officeart/2005/8/layout/cycle2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B57EB0F-2FA6-4AA3-BF31-C84866EA13C8}">
      <dgm:prSet phldrT="[Text]"/>
      <dgm:spPr/>
      <dgm:t>
        <a:bodyPr/>
        <a:lstStyle/>
        <a:p>
          <a:r>
            <a:rPr lang="en-US" b="1" dirty="0" smtClean="0"/>
            <a:t>Are Not “Banking” on PSLF</a:t>
          </a:r>
          <a:endParaRPr lang="en-US" b="1" dirty="0"/>
        </a:p>
      </dgm:t>
    </dgm:pt>
    <dgm:pt modelId="{516405E2-9868-433A-B1D0-FCA193AD271C}" type="parTrans" cxnId="{80B49739-EB69-459C-965F-4D5DA374BEF2}">
      <dgm:prSet/>
      <dgm:spPr/>
      <dgm:t>
        <a:bodyPr/>
        <a:lstStyle/>
        <a:p>
          <a:endParaRPr lang="en-US"/>
        </a:p>
      </dgm:t>
    </dgm:pt>
    <dgm:pt modelId="{68FF6463-73E7-4ECF-8031-C3AC9B1BEF73}" type="sibTrans" cxnId="{80B49739-EB69-459C-965F-4D5DA374BEF2}">
      <dgm:prSet/>
      <dgm:spPr/>
      <dgm:t>
        <a:bodyPr/>
        <a:lstStyle/>
        <a:p>
          <a:endParaRPr lang="en-US"/>
        </a:p>
      </dgm:t>
    </dgm:pt>
    <dgm:pt modelId="{8EB9F2CD-AFD0-4DE7-810F-5410E5E61B63}">
      <dgm:prSet phldrT="[Text]"/>
      <dgm:spPr/>
      <dgm:t>
        <a:bodyPr/>
        <a:lstStyle/>
        <a:p>
          <a:r>
            <a:rPr lang="en-US" b="1" dirty="0" smtClean="0"/>
            <a:t>Have Govt. Loan Interest Rates &gt;6%</a:t>
          </a:r>
          <a:endParaRPr lang="en-US" b="1" dirty="0"/>
        </a:p>
      </dgm:t>
    </dgm:pt>
    <dgm:pt modelId="{8974E254-D353-4F9D-BA05-B8C0598814C8}" type="parTrans" cxnId="{9040E3EB-5A8B-48A2-9F1E-00ECCE676776}">
      <dgm:prSet/>
      <dgm:spPr/>
      <dgm:t>
        <a:bodyPr/>
        <a:lstStyle/>
        <a:p>
          <a:endParaRPr lang="en-US"/>
        </a:p>
      </dgm:t>
    </dgm:pt>
    <dgm:pt modelId="{24EBA7CE-BAA0-4BCD-8D9F-1751DEE16A6E}" type="sibTrans" cxnId="{9040E3EB-5A8B-48A2-9F1E-00ECCE676776}">
      <dgm:prSet/>
      <dgm:spPr/>
      <dgm:t>
        <a:bodyPr/>
        <a:lstStyle/>
        <a:p>
          <a:endParaRPr lang="en-US"/>
        </a:p>
      </dgm:t>
    </dgm:pt>
    <dgm:pt modelId="{C93269C0-99CC-4A39-A162-3DDCE7AE9343}">
      <dgm:prSet phldrT="[Text]"/>
      <dgm:spPr/>
      <dgm:t>
        <a:bodyPr/>
        <a:lstStyle/>
        <a:p>
          <a:r>
            <a:rPr lang="en-US" b="1" dirty="0" smtClean="0"/>
            <a:t>Have High Interest Rate and/or High Payment Private Loans</a:t>
          </a:r>
          <a:endParaRPr lang="en-US" b="1" dirty="0"/>
        </a:p>
      </dgm:t>
    </dgm:pt>
    <dgm:pt modelId="{5CC6A9E1-1233-4FFB-8AA1-6247C84B53FB}" type="parTrans" cxnId="{015D7663-4854-4DE8-8DF3-2BE99361BCED}">
      <dgm:prSet/>
      <dgm:spPr/>
      <dgm:t>
        <a:bodyPr/>
        <a:lstStyle/>
        <a:p>
          <a:endParaRPr lang="en-US"/>
        </a:p>
      </dgm:t>
    </dgm:pt>
    <dgm:pt modelId="{6AEEA18E-D559-4D2D-952E-918A009A0325}" type="sibTrans" cxnId="{015D7663-4854-4DE8-8DF3-2BE99361BCED}">
      <dgm:prSet/>
      <dgm:spPr/>
      <dgm:t>
        <a:bodyPr/>
        <a:lstStyle/>
        <a:p>
          <a:endParaRPr lang="en-US"/>
        </a:p>
      </dgm:t>
    </dgm:pt>
    <dgm:pt modelId="{45DB6ABA-F7CD-4E2D-A06B-278AAE4AAB9A}">
      <dgm:prSet phldrT="[Text]"/>
      <dgm:spPr/>
      <dgm:t>
        <a:bodyPr/>
        <a:lstStyle/>
        <a:p>
          <a:r>
            <a:rPr lang="en-US" b="1" dirty="0" smtClean="0"/>
            <a:t>Want to Lock In a Lower Interest Rate for the Long Term</a:t>
          </a:r>
          <a:endParaRPr lang="en-US" b="1" dirty="0"/>
        </a:p>
      </dgm:t>
    </dgm:pt>
    <dgm:pt modelId="{1EA02AC2-82F9-40C9-8111-7B5DC96B9EE3}" type="parTrans" cxnId="{AC4E1534-DAA5-4A45-AC8D-E230017EF7A3}">
      <dgm:prSet/>
      <dgm:spPr/>
      <dgm:t>
        <a:bodyPr/>
        <a:lstStyle/>
        <a:p>
          <a:endParaRPr lang="en-US"/>
        </a:p>
      </dgm:t>
    </dgm:pt>
    <dgm:pt modelId="{C626B816-69B7-4165-8617-78B68C5B44C2}" type="sibTrans" cxnId="{AC4E1534-DAA5-4A45-AC8D-E230017EF7A3}">
      <dgm:prSet/>
      <dgm:spPr/>
      <dgm:t>
        <a:bodyPr/>
        <a:lstStyle/>
        <a:p>
          <a:endParaRPr lang="en-US"/>
        </a:p>
      </dgm:t>
    </dgm:pt>
    <dgm:pt modelId="{0F9D2C70-F6D6-4366-A4CD-77F744610F10}" type="pres">
      <dgm:prSet presAssocID="{8699CA00-1C98-4882-8C69-293C41F421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4B34B9-91DB-4BD2-A2E4-2D80CA6F7D0D}" type="pres">
      <dgm:prSet presAssocID="{CB57EB0F-2FA6-4AA3-BF31-C84866EA13C8}" presName="node" presStyleLbl="node1" presStyleIdx="0" presStyleCnt="4" custScaleX="268981" custScaleY="11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72680-80F7-4D54-836D-775C34BB87A7}" type="pres">
      <dgm:prSet presAssocID="{68FF6463-73E7-4ECF-8031-C3AC9B1BEF73}" presName="sibTrans" presStyleLbl="sibTrans2D1" presStyleIdx="0" presStyleCnt="4" custFlipVert="1" custScaleX="465073" custScaleY="15171"/>
      <dgm:spPr>
        <a:prstGeom prst="star4">
          <a:avLst/>
        </a:prstGeom>
      </dgm:spPr>
      <dgm:t>
        <a:bodyPr/>
        <a:lstStyle/>
        <a:p>
          <a:endParaRPr lang="en-US"/>
        </a:p>
      </dgm:t>
    </dgm:pt>
    <dgm:pt modelId="{0FDE04AE-734C-4484-8B38-E4D8D0F08AC3}" type="pres">
      <dgm:prSet presAssocID="{68FF6463-73E7-4ECF-8031-C3AC9B1BEF7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4C9E5CC-2D22-456D-98CD-050CE597555F}" type="pres">
      <dgm:prSet presAssocID="{8EB9F2CD-AFD0-4DE7-810F-5410E5E61B63}" presName="node" presStyleLbl="node1" presStyleIdx="1" presStyleCnt="4" custScaleX="308363" custScaleY="122409" custRadScaleRad="153064" custRadScaleInc="-9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565F7-8B69-4362-A7C3-D7D13FF3E76F}" type="pres">
      <dgm:prSet presAssocID="{24EBA7CE-BAA0-4BCD-8D9F-1751DEE16A6E}" presName="sibTrans" presStyleLbl="sibTrans2D1" presStyleIdx="1" presStyleCnt="4" custFlipVert="1" custScaleX="136150" custScaleY="11305" custLinFactNeighborX="8640" custLinFactNeighborY="-2106"/>
      <dgm:spPr>
        <a:prstGeom prst="star4">
          <a:avLst/>
        </a:prstGeom>
      </dgm:spPr>
      <dgm:t>
        <a:bodyPr/>
        <a:lstStyle/>
        <a:p>
          <a:endParaRPr lang="en-US"/>
        </a:p>
      </dgm:t>
    </dgm:pt>
    <dgm:pt modelId="{FB640D38-12AE-42AE-84E0-5C2A991C04DA}" type="pres">
      <dgm:prSet presAssocID="{24EBA7CE-BAA0-4BCD-8D9F-1751DEE16A6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4CC04E7-B88D-48CD-A841-E2BB0FF18FCC}" type="pres">
      <dgm:prSet presAssocID="{C93269C0-99CC-4A39-A162-3DDCE7AE9343}" presName="node" presStyleLbl="node1" presStyleIdx="2" presStyleCnt="4" custScaleX="318222" custScaleY="84942" custRadScaleRad="63494" custRadScaleInc="-7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9492C-CAC2-478A-8116-9A79D932EB51}" type="pres">
      <dgm:prSet presAssocID="{6AEEA18E-D559-4D2D-952E-918A009A0325}" presName="sibTrans" presStyleLbl="sibTrans2D1" presStyleIdx="2" presStyleCnt="4" custFlipVert="1" custScaleX="27214" custScaleY="11305"/>
      <dgm:spPr>
        <a:prstGeom prst="star4">
          <a:avLst/>
        </a:prstGeom>
      </dgm:spPr>
      <dgm:t>
        <a:bodyPr/>
        <a:lstStyle/>
        <a:p>
          <a:endParaRPr lang="en-US"/>
        </a:p>
      </dgm:t>
    </dgm:pt>
    <dgm:pt modelId="{2EF9C00E-3EE6-4582-9514-32DAD3CBB607}" type="pres">
      <dgm:prSet presAssocID="{6AEEA18E-D559-4D2D-952E-918A009A032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816530C-9A81-46E8-A680-3A2D60F697B6}" type="pres">
      <dgm:prSet presAssocID="{45DB6ABA-F7CD-4E2D-A06B-278AAE4AAB9A}" presName="node" presStyleLbl="node1" presStyleIdx="3" presStyleCnt="4" custScaleX="283984" custScaleY="108365" custRadScaleRad="154735" custRadScaleInc="12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C422C-3C06-40C1-B04D-C6EE4CE56EF8}" type="pres">
      <dgm:prSet presAssocID="{C626B816-69B7-4165-8617-78B68C5B44C2}" presName="sibTrans" presStyleLbl="sibTrans2D1" presStyleIdx="3" presStyleCnt="4" custFlipVert="1" custFlipHor="1" custScaleX="160759" custScaleY="11305"/>
      <dgm:spPr>
        <a:prstGeom prst="star4">
          <a:avLst/>
        </a:prstGeom>
      </dgm:spPr>
      <dgm:t>
        <a:bodyPr/>
        <a:lstStyle/>
        <a:p>
          <a:endParaRPr lang="en-US"/>
        </a:p>
      </dgm:t>
    </dgm:pt>
    <dgm:pt modelId="{EA75079A-0F78-46A1-80B2-79DF7FC46337}" type="pres">
      <dgm:prSet presAssocID="{C626B816-69B7-4165-8617-78B68C5B44C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040E3EB-5A8B-48A2-9F1E-00ECCE676776}" srcId="{8699CA00-1C98-4882-8C69-293C41F421A2}" destId="{8EB9F2CD-AFD0-4DE7-810F-5410E5E61B63}" srcOrd="1" destOrd="0" parTransId="{8974E254-D353-4F9D-BA05-B8C0598814C8}" sibTransId="{24EBA7CE-BAA0-4BCD-8D9F-1751DEE16A6E}"/>
    <dgm:cxn modelId="{501B7329-71E2-4741-9C24-0CD6FFD52E87}" type="presOf" srcId="{6AEEA18E-D559-4D2D-952E-918A009A0325}" destId="{EEF9492C-CAC2-478A-8116-9A79D932EB51}" srcOrd="0" destOrd="0" presId="urn:microsoft.com/office/officeart/2005/8/layout/cycle2"/>
    <dgm:cxn modelId="{CFAE37C9-9811-4E45-94A7-67C482DE2C08}" type="presOf" srcId="{8EB9F2CD-AFD0-4DE7-810F-5410E5E61B63}" destId="{44C9E5CC-2D22-456D-98CD-050CE597555F}" srcOrd="0" destOrd="0" presId="urn:microsoft.com/office/officeart/2005/8/layout/cycle2"/>
    <dgm:cxn modelId="{015D7663-4854-4DE8-8DF3-2BE99361BCED}" srcId="{8699CA00-1C98-4882-8C69-293C41F421A2}" destId="{C93269C0-99CC-4A39-A162-3DDCE7AE9343}" srcOrd="2" destOrd="0" parTransId="{5CC6A9E1-1233-4FFB-8AA1-6247C84B53FB}" sibTransId="{6AEEA18E-D559-4D2D-952E-918A009A0325}"/>
    <dgm:cxn modelId="{49193D19-A174-4B65-B177-5E0FAC15F30D}" type="presOf" srcId="{C626B816-69B7-4165-8617-78B68C5B44C2}" destId="{EA75079A-0F78-46A1-80B2-79DF7FC46337}" srcOrd="1" destOrd="0" presId="urn:microsoft.com/office/officeart/2005/8/layout/cycle2"/>
    <dgm:cxn modelId="{FCB47E5B-A5DE-45F5-9012-76C0E0BDA7EC}" type="presOf" srcId="{45DB6ABA-F7CD-4E2D-A06B-278AAE4AAB9A}" destId="{B816530C-9A81-46E8-A680-3A2D60F697B6}" srcOrd="0" destOrd="0" presId="urn:microsoft.com/office/officeart/2005/8/layout/cycle2"/>
    <dgm:cxn modelId="{421A04A3-34FD-48E4-9802-FBF0A26A20C9}" type="presOf" srcId="{C93269C0-99CC-4A39-A162-3DDCE7AE9343}" destId="{E4CC04E7-B88D-48CD-A841-E2BB0FF18FCC}" srcOrd="0" destOrd="0" presId="urn:microsoft.com/office/officeart/2005/8/layout/cycle2"/>
    <dgm:cxn modelId="{77976BFA-1443-4D2D-A9F5-BB16B0D4CAC3}" type="presOf" srcId="{8699CA00-1C98-4882-8C69-293C41F421A2}" destId="{0F9D2C70-F6D6-4366-A4CD-77F744610F10}" srcOrd="0" destOrd="0" presId="urn:microsoft.com/office/officeart/2005/8/layout/cycle2"/>
    <dgm:cxn modelId="{A8C6CA3A-DBF9-4ED5-AD65-43897CDF79A0}" type="presOf" srcId="{CB57EB0F-2FA6-4AA3-BF31-C84866EA13C8}" destId="{674B34B9-91DB-4BD2-A2E4-2D80CA6F7D0D}" srcOrd="0" destOrd="0" presId="urn:microsoft.com/office/officeart/2005/8/layout/cycle2"/>
    <dgm:cxn modelId="{4882E14F-9FBF-4394-BB22-CDF45BFD8623}" type="presOf" srcId="{68FF6463-73E7-4ECF-8031-C3AC9B1BEF73}" destId="{73F72680-80F7-4D54-836D-775C34BB87A7}" srcOrd="0" destOrd="0" presId="urn:microsoft.com/office/officeart/2005/8/layout/cycle2"/>
    <dgm:cxn modelId="{BDEDB773-C6EB-4305-9E57-9832623F7E16}" type="presOf" srcId="{68FF6463-73E7-4ECF-8031-C3AC9B1BEF73}" destId="{0FDE04AE-734C-4484-8B38-E4D8D0F08AC3}" srcOrd="1" destOrd="0" presId="urn:microsoft.com/office/officeart/2005/8/layout/cycle2"/>
    <dgm:cxn modelId="{F11CDBD3-41F7-4159-A519-EA6E525CB8FC}" type="presOf" srcId="{24EBA7CE-BAA0-4BCD-8D9F-1751DEE16A6E}" destId="{FB640D38-12AE-42AE-84E0-5C2A991C04DA}" srcOrd="1" destOrd="0" presId="urn:microsoft.com/office/officeart/2005/8/layout/cycle2"/>
    <dgm:cxn modelId="{B29CAA51-E12F-40DB-A3A7-5E8B207F7B59}" type="presOf" srcId="{24EBA7CE-BAA0-4BCD-8D9F-1751DEE16A6E}" destId="{A85565F7-8B69-4362-A7C3-D7D13FF3E76F}" srcOrd="0" destOrd="0" presId="urn:microsoft.com/office/officeart/2005/8/layout/cycle2"/>
    <dgm:cxn modelId="{AC4E1534-DAA5-4A45-AC8D-E230017EF7A3}" srcId="{8699CA00-1C98-4882-8C69-293C41F421A2}" destId="{45DB6ABA-F7CD-4E2D-A06B-278AAE4AAB9A}" srcOrd="3" destOrd="0" parTransId="{1EA02AC2-82F9-40C9-8111-7B5DC96B9EE3}" sibTransId="{C626B816-69B7-4165-8617-78B68C5B44C2}"/>
    <dgm:cxn modelId="{15C116B7-2DEE-4B82-BE61-4A6339B197CB}" type="presOf" srcId="{6AEEA18E-D559-4D2D-952E-918A009A0325}" destId="{2EF9C00E-3EE6-4582-9514-32DAD3CBB607}" srcOrd="1" destOrd="0" presId="urn:microsoft.com/office/officeart/2005/8/layout/cycle2"/>
    <dgm:cxn modelId="{091475D1-D8B3-418B-BCE1-1B8A2C4C1650}" type="presOf" srcId="{C626B816-69B7-4165-8617-78B68C5B44C2}" destId="{D5DC422C-3C06-40C1-B04D-C6EE4CE56EF8}" srcOrd="0" destOrd="0" presId="urn:microsoft.com/office/officeart/2005/8/layout/cycle2"/>
    <dgm:cxn modelId="{80B49739-EB69-459C-965F-4D5DA374BEF2}" srcId="{8699CA00-1C98-4882-8C69-293C41F421A2}" destId="{CB57EB0F-2FA6-4AA3-BF31-C84866EA13C8}" srcOrd="0" destOrd="0" parTransId="{516405E2-9868-433A-B1D0-FCA193AD271C}" sibTransId="{68FF6463-73E7-4ECF-8031-C3AC9B1BEF73}"/>
    <dgm:cxn modelId="{A3641E5D-FE7A-4D43-8E6B-98F5AE1DF14D}" type="presParOf" srcId="{0F9D2C70-F6D6-4366-A4CD-77F744610F10}" destId="{674B34B9-91DB-4BD2-A2E4-2D80CA6F7D0D}" srcOrd="0" destOrd="0" presId="urn:microsoft.com/office/officeart/2005/8/layout/cycle2"/>
    <dgm:cxn modelId="{F81C377A-B97F-45CD-9548-54C5DD28A0D3}" type="presParOf" srcId="{0F9D2C70-F6D6-4366-A4CD-77F744610F10}" destId="{73F72680-80F7-4D54-836D-775C34BB87A7}" srcOrd="1" destOrd="0" presId="urn:microsoft.com/office/officeart/2005/8/layout/cycle2"/>
    <dgm:cxn modelId="{DECD2DF0-A0B0-49C6-AA85-798E50C73B8E}" type="presParOf" srcId="{73F72680-80F7-4D54-836D-775C34BB87A7}" destId="{0FDE04AE-734C-4484-8B38-E4D8D0F08AC3}" srcOrd="0" destOrd="0" presId="urn:microsoft.com/office/officeart/2005/8/layout/cycle2"/>
    <dgm:cxn modelId="{9B260E92-B159-4EA3-96CA-D07DFBCB8DD7}" type="presParOf" srcId="{0F9D2C70-F6D6-4366-A4CD-77F744610F10}" destId="{44C9E5CC-2D22-456D-98CD-050CE597555F}" srcOrd="2" destOrd="0" presId="urn:microsoft.com/office/officeart/2005/8/layout/cycle2"/>
    <dgm:cxn modelId="{12901171-BCF6-4BBA-A818-6C78FF4767EA}" type="presParOf" srcId="{0F9D2C70-F6D6-4366-A4CD-77F744610F10}" destId="{A85565F7-8B69-4362-A7C3-D7D13FF3E76F}" srcOrd="3" destOrd="0" presId="urn:microsoft.com/office/officeart/2005/8/layout/cycle2"/>
    <dgm:cxn modelId="{A7323420-D832-44FD-9FD3-FB4FA5A074F2}" type="presParOf" srcId="{A85565F7-8B69-4362-A7C3-D7D13FF3E76F}" destId="{FB640D38-12AE-42AE-84E0-5C2A991C04DA}" srcOrd="0" destOrd="0" presId="urn:microsoft.com/office/officeart/2005/8/layout/cycle2"/>
    <dgm:cxn modelId="{85C5DBCB-85A8-4333-B93F-301FF0903AFC}" type="presParOf" srcId="{0F9D2C70-F6D6-4366-A4CD-77F744610F10}" destId="{E4CC04E7-B88D-48CD-A841-E2BB0FF18FCC}" srcOrd="4" destOrd="0" presId="urn:microsoft.com/office/officeart/2005/8/layout/cycle2"/>
    <dgm:cxn modelId="{4E346CD1-69AC-4B6E-B7A9-E1E95D85AE53}" type="presParOf" srcId="{0F9D2C70-F6D6-4366-A4CD-77F744610F10}" destId="{EEF9492C-CAC2-478A-8116-9A79D932EB51}" srcOrd="5" destOrd="0" presId="urn:microsoft.com/office/officeart/2005/8/layout/cycle2"/>
    <dgm:cxn modelId="{562A0840-6817-4C73-B39C-310A9958EBB8}" type="presParOf" srcId="{EEF9492C-CAC2-478A-8116-9A79D932EB51}" destId="{2EF9C00E-3EE6-4582-9514-32DAD3CBB607}" srcOrd="0" destOrd="0" presId="urn:microsoft.com/office/officeart/2005/8/layout/cycle2"/>
    <dgm:cxn modelId="{373BC42D-071E-4BF1-B593-1FC51C914D10}" type="presParOf" srcId="{0F9D2C70-F6D6-4366-A4CD-77F744610F10}" destId="{B816530C-9A81-46E8-A680-3A2D60F697B6}" srcOrd="6" destOrd="0" presId="urn:microsoft.com/office/officeart/2005/8/layout/cycle2"/>
    <dgm:cxn modelId="{5FBFEE9A-1463-40FD-9D48-EC09293C5D66}" type="presParOf" srcId="{0F9D2C70-F6D6-4366-A4CD-77F744610F10}" destId="{D5DC422C-3C06-40C1-B04D-C6EE4CE56EF8}" srcOrd="7" destOrd="0" presId="urn:microsoft.com/office/officeart/2005/8/layout/cycle2"/>
    <dgm:cxn modelId="{2E3EFC03-7FD1-488A-BDAF-AA4350AB81D5}" type="presParOf" srcId="{D5DC422C-3C06-40C1-B04D-C6EE4CE56EF8}" destId="{EA75079A-0F78-46A1-80B2-79DF7FC463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5B6903-9B7C-445B-827D-947ECFD069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BDD4DA-AC79-4CF9-A6E7-E31EED4FC87D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379593EC-40E5-430F-BCB4-F3B3A5A0D406}" type="parTrans" cxnId="{D335C5EE-DCAC-41D1-BA8C-A711D124E770}">
      <dgm:prSet/>
      <dgm:spPr/>
      <dgm:t>
        <a:bodyPr/>
        <a:lstStyle/>
        <a:p>
          <a:endParaRPr lang="en-US"/>
        </a:p>
      </dgm:t>
    </dgm:pt>
    <dgm:pt modelId="{2FFA3702-3E80-468C-BA6B-396283BF9D97}" type="sibTrans" cxnId="{D335C5EE-DCAC-41D1-BA8C-A711D124E770}">
      <dgm:prSet/>
      <dgm:spPr/>
      <dgm:t>
        <a:bodyPr/>
        <a:lstStyle/>
        <a:p>
          <a:endParaRPr lang="en-US"/>
        </a:p>
      </dgm:t>
    </dgm:pt>
    <dgm:pt modelId="{70BF3C3B-0BB1-40ED-99F4-ED4F90B4E1F6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2060"/>
              </a:solidFill>
            </a:rPr>
            <a:t>Medical Specialty Specific True Own Occupation – That Accounts For “Surgical Procedures” and “Hands on Patient Care”</a:t>
          </a:r>
          <a:endParaRPr lang="en-US" sz="1600" b="1" dirty="0">
            <a:solidFill>
              <a:srgbClr val="002060"/>
            </a:solidFill>
          </a:endParaRPr>
        </a:p>
      </dgm:t>
    </dgm:pt>
    <dgm:pt modelId="{7F9EB7FB-5093-4CEF-9D65-A23BC3B42908}" type="parTrans" cxnId="{C25D62D0-FC9B-451F-B73A-D8EC74B4F85B}">
      <dgm:prSet/>
      <dgm:spPr/>
      <dgm:t>
        <a:bodyPr/>
        <a:lstStyle/>
        <a:p>
          <a:endParaRPr lang="en-US"/>
        </a:p>
      </dgm:t>
    </dgm:pt>
    <dgm:pt modelId="{8FEB49A2-50AF-416F-B5AB-BF5FBF34B9F2}" type="sibTrans" cxnId="{C25D62D0-FC9B-451F-B73A-D8EC74B4F85B}">
      <dgm:prSet/>
      <dgm:spPr/>
      <dgm:t>
        <a:bodyPr/>
        <a:lstStyle/>
        <a:p>
          <a:endParaRPr lang="en-US"/>
        </a:p>
      </dgm:t>
    </dgm:pt>
    <dgm:pt modelId="{936727E1-C0D6-44DE-A182-9D6E0941F30D}">
      <dgm:prSet phldrT="[Text]"/>
      <dgm:spPr>
        <a:solidFill>
          <a:srgbClr val="83ED88"/>
        </a:solidFill>
      </dgm:spPr>
      <dgm:t>
        <a:bodyPr/>
        <a:lstStyle/>
        <a:p>
          <a:endParaRPr lang="en-US" dirty="0"/>
        </a:p>
      </dgm:t>
    </dgm:pt>
    <dgm:pt modelId="{F7BDBF00-7C2F-411C-BB14-9C03DFF2E29E}" type="parTrans" cxnId="{56433007-EA74-433E-9EA2-F1A57104B9B6}">
      <dgm:prSet/>
      <dgm:spPr/>
      <dgm:t>
        <a:bodyPr/>
        <a:lstStyle/>
        <a:p>
          <a:endParaRPr lang="en-US"/>
        </a:p>
      </dgm:t>
    </dgm:pt>
    <dgm:pt modelId="{4C092CF0-AAE4-4C5E-9DA0-49CDB3425ED8}" type="sibTrans" cxnId="{56433007-EA74-433E-9EA2-F1A57104B9B6}">
      <dgm:prSet/>
      <dgm:spPr/>
      <dgm:t>
        <a:bodyPr/>
        <a:lstStyle/>
        <a:p>
          <a:endParaRPr lang="en-US"/>
        </a:p>
      </dgm:t>
    </dgm:pt>
    <dgm:pt modelId="{FE5BC7AF-436E-4246-99D4-ABEBE0595A1B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Medical Specialty Specific</a:t>
          </a:r>
          <a:endParaRPr lang="en-US" sz="1800" b="1" dirty="0">
            <a:solidFill>
              <a:srgbClr val="002060"/>
            </a:solidFill>
          </a:endParaRPr>
        </a:p>
      </dgm:t>
    </dgm:pt>
    <dgm:pt modelId="{9726DD57-046C-4EBC-BC6E-B642458760D8}" type="parTrans" cxnId="{B1F304DA-9DE1-461C-853E-DFB6D405C8B5}">
      <dgm:prSet/>
      <dgm:spPr/>
      <dgm:t>
        <a:bodyPr/>
        <a:lstStyle/>
        <a:p>
          <a:endParaRPr lang="en-US"/>
        </a:p>
      </dgm:t>
    </dgm:pt>
    <dgm:pt modelId="{8C6B0217-C48E-41EC-8687-2C8DCE77A0FB}" type="sibTrans" cxnId="{B1F304DA-9DE1-461C-853E-DFB6D405C8B5}">
      <dgm:prSet/>
      <dgm:spPr/>
      <dgm:t>
        <a:bodyPr/>
        <a:lstStyle/>
        <a:p>
          <a:endParaRPr lang="en-US"/>
        </a:p>
      </dgm:t>
    </dgm:pt>
    <dgm:pt modelId="{23261D3C-4481-4FA7-A4E7-C0EF282751AE}">
      <dgm:prSet phldrT="[Text]"/>
      <dgm:spPr>
        <a:solidFill>
          <a:srgbClr val="FFC000"/>
        </a:solidFill>
      </dgm:spPr>
      <dgm:t>
        <a:bodyPr/>
        <a:lstStyle/>
        <a:p>
          <a:endParaRPr lang="en-US" dirty="0"/>
        </a:p>
      </dgm:t>
    </dgm:pt>
    <dgm:pt modelId="{1E224762-DDEA-4338-B9E4-A17DC4A86757}" type="parTrans" cxnId="{3B63581B-2345-44AD-9A0A-B42D9C93037D}">
      <dgm:prSet/>
      <dgm:spPr/>
      <dgm:t>
        <a:bodyPr/>
        <a:lstStyle/>
        <a:p>
          <a:endParaRPr lang="en-US"/>
        </a:p>
      </dgm:t>
    </dgm:pt>
    <dgm:pt modelId="{68286F73-482C-4D3C-A804-59CA952CC0C4}" type="sibTrans" cxnId="{3B63581B-2345-44AD-9A0A-B42D9C93037D}">
      <dgm:prSet/>
      <dgm:spPr/>
      <dgm:t>
        <a:bodyPr/>
        <a:lstStyle/>
        <a:p>
          <a:endParaRPr lang="en-US"/>
        </a:p>
      </dgm:t>
    </dgm:pt>
    <dgm:pt modelId="{46698D4E-D6D5-42B4-A424-D63FDFF7103B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True Own Occupation / Regular Occupation / Your Occupation</a:t>
          </a:r>
          <a:endParaRPr lang="en-US" sz="1800" b="1" dirty="0">
            <a:solidFill>
              <a:srgbClr val="002060"/>
            </a:solidFill>
          </a:endParaRPr>
        </a:p>
      </dgm:t>
    </dgm:pt>
    <dgm:pt modelId="{D6AAC942-56A2-4A83-A639-0750987F9217}" type="parTrans" cxnId="{F899FC34-08C0-4908-910C-9033819442F9}">
      <dgm:prSet/>
      <dgm:spPr/>
      <dgm:t>
        <a:bodyPr/>
        <a:lstStyle/>
        <a:p>
          <a:endParaRPr lang="en-US"/>
        </a:p>
      </dgm:t>
    </dgm:pt>
    <dgm:pt modelId="{855117F5-D12A-4C84-95B9-4859F6283324}" type="sibTrans" cxnId="{F899FC34-08C0-4908-910C-9033819442F9}">
      <dgm:prSet/>
      <dgm:spPr/>
      <dgm:t>
        <a:bodyPr/>
        <a:lstStyle/>
        <a:p>
          <a:endParaRPr lang="en-US"/>
        </a:p>
      </dgm:t>
    </dgm:pt>
    <dgm:pt modelId="{345FC30A-B429-4092-B39F-60E338D073F6}">
      <dgm:prSet phldrT="[Text]"/>
      <dgm:spPr>
        <a:solidFill>
          <a:srgbClr val="FFDE75"/>
        </a:solidFill>
      </dgm:spPr>
      <dgm:t>
        <a:bodyPr/>
        <a:lstStyle/>
        <a:p>
          <a:endParaRPr lang="en-US" dirty="0"/>
        </a:p>
      </dgm:t>
    </dgm:pt>
    <dgm:pt modelId="{627A8245-A6A5-4387-9333-639345618F79}" type="parTrans" cxnId="{1979C467-44B6-4D83-8C0D-BC0F2777A415}">
      <dgm:prSet/>
      <dgm:spPr/>
      <dgm:t>
        <a:bodyPr/>
        <a:lstStyle/>
        <a:p>
          <a:endParaRPr lang="en-US"/>
        </a:p>
      </dgm:t>
    </dgm:pt>
    <dgm:pt modelId="{5F83E306-24AE-43F1-AC22-DFCAAF375395}" type="sibTrans" cxnId="{1979C467-44B6-4D83-8C0D-BC0F2777A415}">
      <dgm:prSet/>
      <dgm:spPr/>
      <dgm:t>
        <a:bodyPr/>
        <a:lstStyle/>
        <a:p>
          <a:endParaRPr lang="en-US"/>
        </a:p>
      </dgm:t>
    </dgm:pt>
    <dgm:pt modelId="{D5BE63B4-C0E1-4310-A9CF-3BC3DCC2C373}">
      <dgm:prSet phldrT="[Text]"/>
      <dgm:spPr>
        <a:solidFill>
          <a:srgbClr val="ECB980"/>
        </a:solidFill>
      </dgm:spPr>
      <dgm:t>
        <a:bodyPr/>
        <a:lstStyle/>
        <a:p>
          <a:endParaRPr lang="en-US" dirty="0"/>
        </a:p>
      </dgm:t>
    </dgm:pt>
    <dgm:pt modelId="{B907702C-B85A-4EBB-8145-E5A941817D64}" type="parTrans" cxnId="{1F67BF61-F211-49BD-9B09-771EC3DDA3A7}">
      <dgm:prSet/>
      <dgm:spPr/>
      <dgm:t>
        <a:bodyPr/>
        <a:lstStyle/>
        <a:p>
          <a:endParaRPr lang="en-US"/>
        </a:p>
      </dgm:t>
    </dgm:pt>
    <dgm:pt modelId="{0BC6BBFD-6AC3-434F-93BC-035ED5825027}" type="sibTrans" cxnId="{1F67BF61-F211-49BD-9B09-771EC3DDA3A7}">
      <dgm:prSet/>
      <dgm:spPr/>
      <dgm:t>
        <a:bodyPr/>
        <a:lstStyle/>
        <a:p>
          <a:endParaRPr lang="en-US"/>
        </a:p>
      </dgm:t>
    </dgm:pt>
    <dgm:pt modelId="{10D8DA9D-84A3-467C-B663-8C805D782C3F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Modified Own Occupation</a:t>
          </a:r>
          <a:endParaRPr lang="en-US" sz="1800" b="1" dirty="0">
            <a:solidFill>
              <a:srgbClr val="002060"/>
            </a:solidFill>
          </a:endParaRPr>
        </a:p>
      </dgm:t>
    </dgm:pt>
    <dgm:pt modelId="{AE613516-0A8F-4BD1-8389-76E10DCD35B0}" type="parTrans" cxnId="{0FE574BC-A902-4E19-8887-82DDCDD46F21}">
      <dgm:prSet/>
      <dgm:spPr/>
      <dgm:t>
        <a:bodyPr/>
        <a:lstStyle/>
        <a:p>
          <a:endParaRPr lang="en-US"/>
        </a:p>
      </dgm:t>
    </dgm:pt>
    <dgm:pt modelId="{9D56AF6B-768C-40E7-8258-EF8C44EF2E28}" type="sibTrans" cxnId="{0FE574BC-A902-4E19-8887-82DDCDD46F21}">
      <dgm:prSet/>
      <dgm:spPr/>
      <dgm:t>
        <a:bodyPr/>
        <a:lstStyle/>
        <a:p>
          <a:endParaRPr lang="en-US"/>
        </a:p>
      </dgm:t>
    </dgm:pt>
    <dgm:pt modelId="{4056ED26-3719-4A44-A7FE-780115E91ECF}">
      <dgm:prSet phldrT="[Text]"/>
      <dgm:spPr>
        <a:solidFill>
          <a:srgbClr val="ED6B5D"/>
        </a:solidFill>
      </dgm:spPr>
      <dgm:t>
        <a:bodyPr/>
        <a:lstStyle/>
        <a:p>
          <a:endParaRPr lang="en-US" dirty="0"/>
        </a:p>
      </dgm:t>
    </dgm:pt>
    <dgm:pt modelId="{A9DDC1CA-DB7D-42F2-9022-21220B74A75C}" type="parTrans" cxnId="{9B85FEFA-B8A3-4B09-86C2-1B1886BDF87D}">
      <dgm:prSet/>
      <dgm:spPr/>
      <dgm:t>
        <a:bodyPr/>
        <a:lstStyle/>
        <a:p>
          <a:endParaRPr lang="en-US"/>
        </a:p>
      </dgm:t>
    </dgm:pt>
    <dgm:pt modelId="{4D0F7813-9987-42CE-A193-1D1F8601AB4C}" type="sibTrans" cxnId="{9B85FEFA-B8A3-4B09-86C2-1B1886BDF87D}">
      <dgm:prSet/>
      <dgm:spPr/>
      <dgm:t>
        <a:bodyPr/>
        <a:lstStyle/>
        <a:p>
          <a:endParaRPr lang="en-US"/>
        </a:p>
      </dgm:t>
    </dgm:pt>
    <dgm:pt modelId="{12E2B2D5-B68C-4BA0-8D5B-07CF97E210CF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5A42EFA1-7B8B-4284-9FBE-9F653CB789F6}" type="parTrans" cxnId="{38164B51-53FA-4799-8B9D-2067C002546A}">
      <dgm:prSet/>
      <dgm:spPr/>
      <dgm:t>
        <a:bodyPr/>
        <a:lstStyle/>
        <a:p>
          <a:endParaRPr lang="en-US"/>
        </a:p>
      </dgm:t>
    </dgm:pt>
    <dgm:pt modelId="{8362CBF6-E01E-45B0-8C84-B8D604D91C57}" type="sibTrans" cxnId="{38164B51-53FA-4799-8B9D-2067C002546A}">
      <dgm:prSet/>
      <dgm:spPr/>
      <dgm:t>
        <a:bodyPr/>
        <a:lstStyle/>
        <a:p>
          <a:endParaRPr lang="en-US"/>
        </a:p>
      </dgm:t>
    </dgm:pt>
    <dgm:pt modelId="{E043633A-1A4D-4A43-B0A0-65A93E46F25D}">
      <dgm:prSet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Transitional Occupation</a:t>
          </a:r>
          <a:endParaRPr lang="en-US" sz="1800" b="1" dirty="0">
            <a:solidFill>
              <a:srgbClr val="002060"/>
            </a:solidFill>
          </a:endParaRPr>
        </a:p>
      </dgm:t>
    </dgm:pt>
    <dgm:pt modelId="{1E4581FF-19E4-4633-81D7-86E3D4DDD628}" type="parTrans" cxnId="{092E34CC-0E66-4866-B37E-01E9A5DCE205}">
      <dgm:prSet/>
      <dgm:spPr/>
      <dgm:t>
        <a:bodyPr/>
        <a:lstStyle/>
        <a:p>
          <a:endParaRPr lang="en-US"/>
        </a:p>
      </dgm:t>
    </dgm:pt>
    <dgm:pt modelId="{999501A6-C397-42A5-A991-8E8DF3F3D6FC}" type="sibTrans" cxnId="{092E34CC-0E66-4866-B37E-01E9A5DCE205}">
      <dgm:prSet/>
      <dgm:spPr/>
      <dgm:t>
        <a:bodyPr/>
        <a:lstStyle/>
        <a:p>
          <a:endParaRPr lang="en-US"/>
        </a:p>
      </dgm:t>
    </dgm:pt>
    <dgm:pt modelId="{DD39EF81-3B65-4A42-AFF4-4BC46151DFDF}">
      <dgm:prSet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Medical Definition</a:t>
          </a:r>
          <a:endParaRPr lang="en-US" sz="1800" b="1" dirty="0">
            <a:solidFill>
              <a:srgbClr val="002060"/>
            </a:solidFill>
          </a:endParaRPr>
        </a:p>
      </dgm:t>
    </dgm:pt>
    <dgm:pt modelId="{9CB19C5C-4E71-4B8D-BDE0-F7C57D5B8898}" type="parTrans" cxnId="{C21D506A-6218-4D5E-8B0D-F4F919045A8A}">
      <dgm:prSet/>
      <dgm:spPr/>
      <dgm:t>
        <a:bodyPr/>
        <a:lstStyle/>
        <a:p>
          <a:endParaRPr lang="en-US"/>
        </a:p>
      </dgm:t>
    </dgm:pt>
    <dgm:pt modelId="{0781E9E6-2F0F-4AED-9A02-7E2E2ED8C4B6}" type="sibTrans" cxnId="{C21D506A-6218-4D5E-8B0D-F4F919045A8A}">
      <dgm:prSet/>
      <dgm:spPr/>
      <dgm:t>
        <a:bodyPr/>
        <a:lstStyle/>
        <a:p>
          <a:endParaRPr lang="en-US"/>
        </a:p>
      </dgm:t>
    </dgm:pt>
    <dgm:pt modelId="{A8DC167D-C5E1-4F2B-B9D0-C07576F29130}">
      <dgm:prSet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Any Gainful Occupation</a:t>
          </a:r>
          <a:endParaRPr lang="en-US" sz="1800" b="1" dirty="0">
            <a:solidFill>
              <a:srgbClr val="002060"/>
            </a:solidFill>
          </a:endParaRPr>
        </a:p>
      </dgm:t>
    </dgm:pt>
    <dgm:pt modelId="{E6A3F0B5-3A1B-4428-AE06-99104DFDCA93}" type="parTrans" cxnId="{8ECE2870-347E-403D-A0A1-EA41E6643FBA}">
      <dgm:prSet/>
      <dgm:spPr/>
      <dgm:t>
        <a:bodyPr/>
        <a:lstStyle/>
        <a:p>
          <a:endParaRPr lang="en-US"/>
        </a:p>
      </dgm:t>
    </dgm:pt>
    <dgm:pt modelId="{5A96F7ED-787B-4B89-9A0E-FB795F5604CD}" type="sibTrans" cxnId="{8ECE2870-347E-403D-A0A1-EA41E6643FBA}">
      <dgm:prSet/>
      <dgm:spPr/>
      <dgm:t>
        <a:bodyPr/>
        <a:lstStyle/>
        <a:p>
          <a:endParaRPr lang="en-US"/>
        </a:p>
      </dgm:t>
    </dgm:pt>
    <dgm:pt modelId="{87A9497A-D978-4894-8C33-9A9AA136A08A}" type="pres">
      <dgm:prSet presAssocID="{3C5B6903-9B7C-445B-827D-947ECFD069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C5257-B131-4EF6-8DAE-2327782C5385}" type="pres">
      <dgm:prSet presAssocID="{F1BDD4DA-AC79-4CF9-A6E7-E31EED4FC87D}" presName="composite" presStyleCnt="0"/>
      <dgm:spPr/>
    </dgm:pt>
    <dgm:pt modelId="{79C067F0-6391-4C30-B26B-6907B691E44D}" type="pres">
      <dgm:prSet presAssocID="{F1BDD4DA-AC79-4CF9-A6E7-E31EED4FC87D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55305-A2A4-40D2-BABA-2F12AA0481BE}" type="pres">
      <dgm:prSet presAssocID="{F1BDD4DA-AC79-4CF9-A6E7-E31EED4FC87D}" presName="descendantText" presStyleLbl="alignAcc1" presStyleIdx="0" presStyleCnt="7" custScaleX="99909" custScaleY="120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6DF10-524A-46A7-99E2-32E261FD786B}" type="pres">
      <dgm:prSet presAssocID="{2FFA3702-3E80-468C-BA6B-396283BF9D97}" presName="sp" presStyleCnt="0"/>
      <dgm:spPr/>
    </dgm:pt>
    <dgm:pt modelId="{F17CBBC5-5E48-45E8-A2D0-E7DFA547B2EF}" type="pres">
      <dgm:prSet presAssocID="{936727E1-C0D6-44DE-A182-9D6E0941F30D}" presName="composite" presStyleCnt="0"/>
      <dgm:spPr/>
    </dgm:pt>
    <dgm:pt modelId="{C22392AD-4BAF-4640-8D30-14EB999A52C9}" type="pres">
      <dgm:prSet presAssocID="{936727E1-C0D6-44DE-A182-9D6E0941F30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BAA0D-3C3D-4C74-9654-E5A34D2FE208}" type="pres">
      <dgm:prSet presAssocID="{936727E1-C0D6-44DE-A182-9D6E0941F30D}" presName="descendantText" presStyleLbl="alignAcc1" presStyleIdx="1" presStyleCnt="7" custLinFactNeighborY="-2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A4922-9D52-4A9C-9BD6-C9D782A23674}" type="pres">
      <dgm:prSet presAssocID="{4C092CF0-AAE4-4C5E-9DA0-49CDB3425ED8}" presName="sp" presStyleCnt="0"/>
      <dgm:spPr/>
    </dgm:pt>
    <dgm:pt modelId="{31FBD1A7-57AC-4240-822C-277478F0F5C5}" type="pres">
      <dgm:prSet presAssocID="{23261D3C-4481-4FA7-A4E7-C0EF282751AE}" presName="composite" presStyleCnt="0"/>
      <dgm:spPr/>
    </dgm:pt>
    <dgm:pt modelId="{2D4980B4-D798-4EFB-84CF-2079E94AF361}" type="pres">
      <dgm:prSet presAssocID="{23261D3C-4481-4FA7-A4E7-C0EF282751AE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3B434-7712-44D7-B8B9-724019A78A96}" type="pres">
      <dgm:prSet presAssocID="{23261D3C-4481-4FA7-A4E7-C0EF282751AE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9C2F3-852B-459A-9163-8281E0418A0B}" type="pres">
      <dgm:prSet presAssocID="{68286F73-482C-4D3C-A804-59CA952CC0C4}" presName="sp" presStyleCnt="0"/>
      <dgm:spPr/>
    </dgm:pt>
    <dgm:pt modelId="{885DEADF-C13F-4861-8842-6AC6B53DC2DF}" type="pres">
      <dgm:prSet presAssocID="{345FC30A-B429-4092-B39F-60E338D073F6}" presName="composite" presStyleCnt="0"/>
      <dgm:spPr/>
    </dgm:pt>
    <dgm:pt modelId="{E152AA80-A4DD-4B71-B5F5-9CD27A1C6AF5}" type="pres">
      <dgm:prSet presAssocID="{345FC30A-B429-4092-B39F-60E338D073F6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C9C97-CE51-4F7A-8B4A-855163EE9629}" type="pres">
      <dgm:prSet presAssocID="{345FC30A-B429-4092-B39F-60E338D073F6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6DD09-F516-4043-B044-0CA280131B74}" type="pres">
      <dgm:prSet presAssocID="{5F83E306-24AE-43F1-AC22-DFCAAF375395}" presName="sp" presStyleCnt="0"/>
      <dgm:spPr/>
    </dgm:pt>
    <dgm:pt modelId="{C9F4517C-08A5-45BA-ADA8-7E34B3BA4754}" type="pres">
      <dgm:prSet presAssocID="{D5BE63B4-C0E1-4310-A9CF-3BC3DCC2C373}" presName="composite" presStyleCnt="0"/>
      <dgm:spPr/>
    </dgm:pt>
    <dgm:pt modelId="{DAA9B2DF-FAB1-460C-93DE-650BAE846C28}" type="pres">
      <dgm:prSet presAssocID="{D5BE63B4-C0E1-4310-A9CF-3BC3DCC2C373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C17C1-0958-478C-9537-841A37757AAE}" type="pres">
      <dgm:prSet presAssocID="{D5BE63B4-C0E1-4310-A9CF-3BC3DCC2C373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93055-3543-4AA5-8EA1-D8E5946F62FB}" type="pres">
      <dgm:prSet presAssocID="{0BC6BBFD-6AC3-434F-93BC-035ED5825027}" presName="sp" presStyleCnt="0"/>
      <dgm:spPr/>
    </dgm:pt>
    <dgm:pt modelId="{826D243F-3832-4087-BF46-2604347F776F}" type="pres">
      <dgm:prSet presAssocID="{4056ED26-3719-4A44-A7FE-780115E91ECF}" presName="composite" presStyleCnt="0"/>
      <dgm:spPr/>
    </dgm:pt>
    <dgm:pt modelId="{47264A33-F697-484F-B8C4-1C5A4632CE72}" type="pres">
      <dgm:prSet presAssocID="{4056ED26-3719-4A44-A7FE-780115E91ECF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A0FE5-46C5-452E-A48E-244190EB8176}" type="pres">
      <dgm:prSet presAssocID="{4056ED26-3719-4A44-A7FE-780115E91ECF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D015B-71F1-44BA-AE8F-D451691157B3}" type="pres">
      <dgm:prSet presAssocID="{4D0F7813-9987-42CE-A193-1D1F8601AB4C}" presName="sp" presStyleCnt="0"/>
      <dgm:spPr/>
    </dgm:pt>
    <dgm:pt modelId="{25A4BC97-1F0A-4DD2-9E2A-0DC3E8FEFD56}" type="pres">
      <dgm:prSet presAssocID="{12E2B2D5-B68C-4BA0-8D5B-07CF97E210CF}" presName="composite" presStyleCnt="0"/>
      <dgm:spPr/>
    </dgm:pt>
    <dgm:pt modelId="{57865BD0-104B-4550-B0FC-E9F7BAB546CF}" type="pres">
      <dgm:prSet presAssocID="{12E2B2D5-B68C-4BA0-8D5B-07CF97E210CF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1B681-F8AA-4437-AC49-05A12A6D311E}" type="pres">
      <dgm:prSet presAssocID="{12E2B2D5-B68C-4BA0-8D5B-07CF97E210C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63581B-2345-44AD-9A0A-B42D9C93037D}" srcId="{3C5B6903-9B7C-445B-827D-947ECFD069B4}" destId="{23261D3C-4481-4FA7-A4E7-C0EF282751AE}" srcOrd="2" destOrd="0" parTransId="{1E224762-DDEA-4338-B9E4-A17DC4A86757}" sibTransId="{68286F73-482C-4D3C-A804-59CA952CC0C4}"/>
    <dgm:cxn modelId="{043CDDF3-96CC-4414-868D-9511A58D6989}" type="presOf" srcId="{DD39EF81-3B65-4A42-AFF4-4BC46151DFDF}" destId="{FFDA0FE5-46C5-452E-A48E-244190EB8176}" srcOrd="0" destOrd="0" presId="urn:microsoft.com/office/officeart/2005/8/layout/chevron2"/>
    <dgm:cxn modelId="{4139970E-30B1-4232-9EC8-69F01BB1BD36}" type="presOf" srcId="{E043633A-1A4D-4A43-B0A0-65A93E46F25D}" destId="{FCAC9C97-CE51-4F7A-8B4A-855163EE9629}" srcOrd="0" destOrd="0" presId="urn:microsoft.com/office/officeart/2005/8/layout/chevron2"/>
    <dgm:cxn modelId="{38164B51-53FA-4799-8B9D-2067C002546A}" srcId="{3C5B6903-9B7C-445B-827D-947ECFD069B4}" destId="{12E2B2D5-B68C-4BA0-8D5B-07CF97E210CF}" srcOrd="6" destOrd="0" parTransId="{5A42EFA1-7B8B-4284-9FBE-9F653CB789F6}" sibTransId="{8362CBF6-E01E-45B0-8C84-B8D604D91C57}"/>
    <dgm:cxn modelId="{56433007-EA74-433E-9EA2-F1A57104B9B6}" srcId="{3C5B6903-9B7C-445B-827D-947ECFD069B4}" destId="{936727E1-C0D6-44DE-A182-9D6E0941F30D}" srcOrd="1" destOrd="0" parTransId="{F7BDBF00-7C2F-411C-BB14-9C03DFF2E29E}" sibTransId="{4C092CF0-AAE4-4C5E-9DA0-49CDB3425ED8}"/>
    <dgm:cxn modelId="{D335C5EE-DCAC-41D1-BA8C-A711D124E770}" srcId="{3C5B6903-9B7C-445B-827D-947ECFD069B4}" destId="{F1BDD4DA-AC79-4CF9-A6E7-E31EED4FC87D}" srcOrd="0" destOrd="0" parTransId="{379593EC-40E5-430F-BCB4-F3B3A5A0D406}" sibTransId="{2FFA3702-3E80-468C-BA6B-396283BF9D97}"/>
    <dgm:cxn modelId="{F9A55373-548D-464A-B1F3-E0C7570AB298}" type="presOf" srcId="{345FC30A-B429-4092-B39F-60E338D073F6}" destId="{E152AA80-A4DD-4B71-B5F5-9CD27A1C6AF5}" srcOrd="0" destOrd="0" presId="urn:microsoft.com/office/officeart/2005/8/layout/chevron2"/>
    <dgm:cxn modelId="{7A451D0A-F7A8-42B1-A3E3-45772602F54B}" type="presOf" srcId="{4056ED26-3719-4A44-A7FE-780115E91ECF}" destId="{47264A33-F697-484F-B8C4-1C5A4632CE72}" srcOrd="0" destOrd="0" presId="urn:microsoft.com/office/officeart/2005/8/layout/chevron2"/>
    <dgm:cxn modelId="{B5D74C17-D92E-463E-815C-E24D87AEDC78}" type="presOf" srcId="{F1BDD4DA-AC79-4CF9-A6E7-E31EED4FC87D}" destId="{79C067F0-6391-4C30-B26B-6907B691E44D}" srcOrd="0" destOrd="0" presId="urn:microsoft.com/office/officeart/2005/8/layout/chevron2"/>
    <dgm:cxn modelId="{B1F304DA-9DE1-461C-853E-DFB6D405C8B5}" srcId="{936727E1-C0D6-44DE-A182-9D6E0941F30D}" destId="{FE5BC7AF-436E-4246-99D4-ABEBE0595A1B}" srcOrd="0" destOrd="0" parTransId="{9726DD57-046C-4EBC-BC6E-B642458760D8}" sibTransId="{8C6B0217-C48E-41EC-8687-2C8DCE77A0FB}"/>
    <dgm:cxn modelId="{F899FC34-08C0-4908-910C-9033819442F9}" srcId="{23261D3C-4481-4FA7-A4E7-C0EF282751AE}" destId="{46698D4E-D6D5-42B4-A424-D63FDFF7103B}" srcOrd="0" destOrd="0" parTransId="{D6AAC942-56A2-4A83-A639-0750987F9217}" sibTransId="{855117F5-D12A-4C84-95B9-4859F6283324}"/>
    <dgm:cxn modelId="{EFC0151A-5E5A-4FD6-A66D-542F9A5ED203}" type="presOf" srcId="{A8DC167D-C5E1-4F2B-B9D0-C07576F29130}" destId="{A4C1B681-F8AA-4437-AC49-05A12A6D311E}" srcOrd="0" destOrd="0" presId="urn:microsoft.com/office/officeart/2005/8/layout/chevron2"/>
    <dgm:cxn modelId="{8ECE2870-347E-403D-A0A1-EA41E6643FBA}" srcId="{12E2B2D5-B68C-4BA0-8D5B-07CF97E210CF}" destId="{A8DC167D-C5E1-4F2B-B9D0-C07576F29130}" srcOrd="0" destOrd="0" parTransId="{E6A3F0B5-3A1B-4428-AE06-99104DFDCA93}" sibTransId="{5A96F7ED-787B-4B89-9A0E-FB795F5604CD}"/>
    <dgm:cxn modelId="{D7F80D70-6339-4E4E-8916-BB0937215A73}" type="presOf" srcId="{FE5BC7AF-436E-4246-99D4-ABEBE0595A1B}" destId="{228BAA0D-3C3D-4C74-9654-E5A34D2FE208}" srcOrd="0" destOrd="0" presId="urn:microsoft.com/office/officeart/2005/8/layout/chevron2"/>
    <dgm:cxn modelId="{9B85FEFA-B8A3-4B09-86C2-1B1886BDF87D}" srcId="{3C5B6903-9B7C-445B-827D-947ECFD069B4}" destId="{4056ED26-3719-4A44-A7FE-780115E91ECF}" srcOrd="5" destOrd="0" parTransId="{A9DDC1CA-DB7D-42F2-9022-21220B74A75C}" sibTransId="{4D0F7813-9987-42CE-A193-1D1F8601AB4C}"/>
    <dgm:cxn modelId="{17883D50-83EF-4345-84BB-F2B5073C7FC1}" type="presOf" srcId="{936727E1-C0D6-44DE-A182-9D6E0941F30D}" destId="{C22392AD-4BAF-4640-8D30-14EB999A52C9}" srcOrd="0" destOrd="0" presId="urn:microsoft.com/office/officeart/2005/8/layout/chevron2"/>
    <dgm:cxn modelId="{C21D506A-6218-4D5E-8B0D-F4F919045A8A}" srcId="{4056ED26-3719-4A44-A7FE-780115E91ECF}" destId="{DD39EF81-3B65-4A42-AFF4-4BC46151DFDF}" srcOrd="0" destOrd="0" parTransId="{9CB19C5C-4E71-4B8D-BDE0-F7C57D5B8898}" sibTransId="{0781E9E6-2F0F-4AED-9A02-7E2E2ED8C4B6}"/>
    <dgm:cxn modelId="{97785726-E953-4D43-9977-CEEAACB2F48D}" type="presOf" srcId="{12E2B2D5-B68C-4BA0-8D5B-07CF97E210CF}" destId="{57865BD0-104B-4550-B0FC-E9F7BAB546CF}" srcOrd="0" destOrd="0" presId="urn:microsoft.com/office/officeart/2005/8/layout/chevron2"/>
    <dgm:cxn modelId="{092E34CC-0E66-4866-B37E-01E9A5DCE205}" srcId="{345FC30A-B429-4092-B39F-60E338D073F6}" destId="{E043633A-1A4D-4A43-B0A0-65A93E46F25D}" srcOrd="0" destOrd="0" parTransId="{1E4581FF-19E4-4633-81D7-86E3D4DDD628}" sibTransId="{999501A6-C397-42A5-A991-8E8DF3F3D6FC}"/>
    <dgm:cxn modelId="{C25D62D0-FC9B-451F-B73A-D8EC74B4F85B}" srcId="{F1BDD4DA-AC79-4CF9-A6E7-E31EED4FC87D}" destId="{70BF3C3B-0BB1-40ED-99F4-ED4F90B4E1F6}" srcOrd="0" destOrd="0" parTransId="{7F9EB7FB-5093-4CEF-9D65-A23BC3B42908}" sibTransId="{8FEB49A2-50AF-416F-B5AB-BF5FBF34B9F2}"/>
    <dgm:cxn modelId="{1979C467-44B6-4D83-8C0D-BC0F2777A415}" srcId="{3C5B6903-9B7C-445B-827D-947ECFD069B4}" destId="{345FC30A-B429-4092-B39F-60E338D073F6}" srcOrd="3" destOrd="0" parTransId="{627A8245-A6A5-4387-9333-639345618F79}" sibTransId="{5F83E306-24AE-43F1-AC22-DFCAAF375395}"/>
    <dgm:cxn modelId="{AA522F87-60E9-4B13-A17C-0F41836E2CFE}" type="presOf" srcId="{10D8DA9D-84A3-467C-B663-8C805D782C3F}" destId="{B45C17C1-0958-478C-9537-841A37757AAE}" srcOrd="0" destOrd="0" presId="urn:microsoft.com/office/officeart/2005/8/layout/chevron2"/>
    <dgm:cxn modelId="{AE6FC56F-B790-423A-B45B-FD0C089AF963}" type="presOf" srcId="{46698D4E-D6D5-42B4-A424-D63FDFF7103B}" destId="{AC43B434-7712-44D7-B8B9-724019A78A96}" srcOrd="0" destOrd="0" presId="urn:microsoft.com/office/officeart/2005/8/layout/chevron2"/>
    <dgm:cxn modelId="{1F67BF61-F211-49BD-9B09-771EC3DDA3A7}" srcId="{3C5B6903-9B7C-445B-827D-947ECFD069B4}" destId="{D5BE63B4-C0E1-4310-A9CF-3BC3DCC2C373}" srcOrd="4" destOrd="0" parTransId="{B907702C-B85A-4EBB-8145-E5A941817D64}" sibTransId="{0BC6BBFD-6AC3-434F-93BC-035ED5825027}"/>
    <dgm:cxn modelId="{1439D548-BF4C-4C10-AFC2-2A33DF91FED6}" type="presOf" srcId="{D5BE63B4-C0E1-4310-A9CF-3BC3DCC2C373}" destId="{DAA9B2DF-FAB1-460C-93DE-650BAE846C28}" srcOrd="0" destOrd="0" presId="urn:microsoft.com/office/officeart/2005/8/layout/chevron2"/>
    <dgm:cxn modelId="{0FE574BC-A902-4E19-8887-82DDCDD46F21}" srcId="{D5BE63B4-C0E1-4310-A9CF-3BC3DCC2C373}" destId="{10D8DA9D-84A3-467C-B663-8C805D782C3F}" srcOrd="0" destOrd="0" parTransId="{AE613516-0A8F-4BD1-8389-76E10DCD35B0}" sibTransId="{9D56AF6B-768C-40E7-8258-EF8C44EF2E28}"/>
    <dgm:cxn modelId="{C7AB7173-7105-40C7-A7FB-5081026936AE}" type="presOf" srcId="{70BF3C3B-0BB1-40ED-99F4-ED4F90B4E1F6}" destId="{6DA55305-A2A4-40D2-BABA-2F12AA0481BE}" srcOrd="0" destOrd="0" presId="urn:microsoft.com/office/officeart/2005/8/layout/chevron2"/>
    <dgm:cxn modelId="{6FD0C051-378B-4077-B887-E94E4604897B}" type="presOf" srcId="{23261D3C-4481-4FA7-A4E7-C0EF282751AE}" destId="{2D4980B4-D798-4EFB-84CF-2079E94AF361}" srcOrd="0" destOrd="0" presId="urn:microsoft.com/office/officeart/2005/8/layout/chevron2"/>
    <dgm:cxn modelId="{124469C4-9555-48DC-A91A-79A09BF9AE1C}" type="presOf" srcId="{3C5B6903-9B7C-445B-827D-947ECFD069B4}" destId="{87A9497A-D978-4894-8C33-9A9AA136A08A}" srcOrd="0" destOrd="0" presId="urn:microsoft.com/office/officeart/2005/8/layout/chevron2"/>
    <dgm:cxn modelId="{8287D8E0-2A9D-4D36-9471-C0345AD87CEA}" type="presParOf" srcId="{87A9497A-D978-4894-8C33-9A9AA136A08A}" destId="{A76C5257-B131-4EF6-8DAE-2327782C5385}" srcOrd="0" destOrd="0" presId="urn:microsoft.com/office/officeart/2005/8/layout/chevron2"/>
    <dgm:cxn modelId="{E06B1758-EF22-4194-B5F6-A22F2286CEA6}" type="presParOf" srcId="{A76C5257-B131-4EF6-8DAE-2327782C5385}" destId="{79C067F0-6391-4C30-B26B-6907B691E44D}" srcOrd="0" destOrd="0" presId="urn:microsoft.com/office/officeart/2005/8/layout/chevron2"/>
    <dgm:cxn modelId="{3F39EA98-B2F6-4B25-B14C-4A14CAF8102D}" type="presParOf" srcId="{A76C5257-B131-4EF6-8DAE-2327782C5385}" destId="{6DA55305-A2A4-40D2-BABA-2F12AA0481BE}" srcOrd="1" destOrd="0" presId="urn:microsoft.com/office/officeart/2005/8/layout/chevron2"/>
    <dgm:cxn modelId="{A32BCE28-65B6-4B47-9D2D-04D435456320}" type="presParOf" srcId="{87A9497A-D978-4894-8C33-9A9AA136A08A}" destId="{E636DF10-524A-46A7-99E2-32E261FD786B}" srcOrd="1" destOrd="0" presId="urn:microsoft.com/office/officeart/2005/8/layout/chevron2"/>
    <dgm:cxn modelId="{A190B43E-6348-4329-BD23-2CB07CE8A773}" type="presParOf" srcId="{87A9497A-D978-4894-8C33-9A9AA136A08A}" destId="{F17CBBC5-5E48-45E8-A2D0-E7DFA547B2EF}" srcOrd="2" destOrd="0" presId="urn:microsoft.com/office/officeart/2005/8/layout/chevron2"/>
    <dgm:cxn modelId="{904BD3AB-6B83-4C13-8733-05ED7C991D9A}" type="presParOf" srcId="{F17CBBC5-5E48-45E8-A2D0-E7DFA547B2EF}" destId="{C22392AD-4BAF-4640-8D30-14EB999A52C9}" srcOrd="0" destOrd="0" presId="urn:microsoft.com/office/officeart/2005/8/layout/chevron2"/>
    <dgm:cxn modelId="{17A17EC7-A35D-48D2-896D-B59C4DCB5151}" type="presParOf" srcId="{F17CBBC5-5E48-45E8-A2D0-E7DFA547B2EF}" destId="{228BAA0D-3C3D-4C74-9654-E5A34D2FE208}" srcOrd="1" destOrd="0" presId="urn:microsoft.com/office/officeart/2005/8/layout/chevron2"/>
    <dgm:cxn modelId="{CEFE2B9B-63AC-48B1-9109-F2CB7CE9708C}" type="presParOf" srcId="{87A9497A-D978-4894-8C33-9A9AA136A08A}" destId="{428A4922-9D52-4A9C-9BD6-C9D782A23674}" srcOrd="3" destOrd="0" presId="urn:microsoft.com/office/officeart/2005/8/layout/chevron2"/>
    <dgm:cxn modelId="{A9885063-869B-4579-A3C2-C074723C57DC}" type="presParOf" srcId="{87A9497A-D978-4894-8C33-9A9AA136A08A}" destId="{31FBD1A7-57AC-4240-822C-277478F0F5C5}" srcOrd="4" destOrd="0" presId="urn:microsoft.com/office/officeart/2005/8/layout/chevron2"/>
    <dgm:cxn modelId="{C3CAD230-7A58-464A-A56A-E0CC5C5A1876}" type="presParOf" srcId="{31FBD1A7-57AC-4240-822C-277478F0F5C5}" destId="{2D4980B4-D798-4EFB-84CF-2079E94AF361}" srcOrd="0" destOrd="0" presId="urn:microsoft.com/office/officeart/2005/8/layout/chevron2"/>
    <dgm:cxn modelId="{FB2307FB-9A14-40D6-B73B-B5BA26CAE859}" type="presParOf" srcId="{31FBD1A7-57AC-4240-822C-277478F0F5C5}" destId="{AC43B434-7712-44D7-B8B9-724019A78A96}" srcOrd="1" destOrd="0" presId="urn:microsoft.com/office/officeart/2005/8/layout/chevron2"/>
    <dgm:cxn modelId="{241092E3-2919-4FFB-A507-FF0B43ACFB73}" type="presParOf" srcId="{87A9497A-D978-4894-8C33-9A9AA136A08A}" destId="{ACA9C2F3-852B-459A-9163-8281E0418A0B}" srcOrd="5" destOrd="0" presId="urn:microsoft.com/office/officeart/2005/8/layout/chevron2"/>
    <dgm:cxn modelId="{46E73BF5-DA07-4C58-A737-0575385CDA49}" type="presParOf" srcId="{87A9497A-D978-4894-8C33-9A9AA136A08A}" destId="{885DEADF-C13F-4861-8842-6AC6B53DC2DF}" srcOrd="6" destOrd="0" presId="urn:microsoft.com/office/officeart/2005/8/layout/chevron2"/>
    <dgm:cxn modelId="{FEB6CB81-1EE0-49FB-9235-136D535D3B5F}" type="presParOf" srcId="{885DEADF-C13F-4861-8842-6AC6B53DC2DF}" destId="{E152AA80-A4DD-4B71-B5F5-9CD27A1C6AF5}" srcOrd="0" destOrd="0" presId="urn:microsoft.com/office/officeart/2005/8/layout/chevron2"/>
    <dgm:cxn modelId="{491F5963-57C9-4551-BD17-20D8A57FC140}" type="presParOf" srcId="{885DEADF-C13F-4861-8842-6AC6B53DC2DF}" destId="{FCAC9C97-CE51-4F7A-8B4A-855163EE9629}" srcOrd="1" destOrd="0" presId="urn:microsoft.com/office/officeart/2005/8/layout/chevron2"/>
    <dgm:cxn modelId="{7B0CAE30-39F3-4037-8200-ED7B83CDFAA8}" type="presParOf" srcId="{87A9497A-D978-4894-8C33-9A9AA136A08A}" destId="{ED06DD09-F516-4043-B044-0CA280131B74}" srcOrd="7" destOrd="0" presId="urn:microsoft.com/office/officeart/2005/8/layout/chevron2"/>
    <dgm:cxn modelId="{9C58A69A-8610-4923-988E-D5516EA7C523}" type="presParOf" srcId="{87A9497A-D978-4894-8C33-9A9AA136A08A}" destId="{C9F4517C-08A5-45BA-ADA8-7E34B3BA4754}" srcOrd="8" destOrd="0" presId="urn:microsoft.com/office/officeart/2005/8/layout/chevron2"/>
    <dgm:cxn modelId="{B4C739E9-34B7-4407-81A1-8BC908F750C1}" type="presParOf" srcId="{C9F4517C-08A5-45BA-ADA8-7E34B3BA4754}" destId="{DAA9B2DF-FAB1-460C-93DE-650BAE846C28}" srcOrd="0" destOrd="0" presId="urn:microsoft.com/office/officeart/2005/8/layout/chevron2"/>
    <dgm:cxn modelId="{1741BE6F-C823-4B77-9D4B-06ACFCD3D0E1}" type="presParOf" srcId="{C9F4517C-08A5-45BA-ADA8-7E34B3BA4754}" destId="{B45C17C1-0958-478C-9537-841A37757AAE}" srcOrd="1" destOrd="0" presId="urn:microsoft.com/office/officeart/2005/8/layout/chevron2"/>
    <dgm:cxn modelId="{789707CE-FE13-4185-8614-54A34B43EAA1}" type="presParOf" srcId="{87A9497A-D978-4894-8C33-9A9AA136A08A}" destId="{11693055-3543-4AA5-8EA1-D8E5946F62FB}" srcOrd="9" destOrd="0" presId="urn:microsoft.com/office/officeart/2005/8/layout/chevron2"/>
    <dgm:cxn modelId="{DBB99453-6AC4-4C13-AD95-4AF0BB252B16}" type="presParOf" srcId="{87A9497A-D978-4894-8C33-9A9AA136A08A}" destId="{826D243F-3832-4087-BF46-2604347F776F}" srcOrd="10" destOrd="0" presId="urn:microsoft.com/office/officeart/2005/8/layout/chevron2"/>
    <dgm:cxn modelId="{C29E23DA-7AF2-444E-8D0E-A33DEA058A3F}" type="presParOf" srcId="{826D243F-3832-4087-BF46-2604347F776F}" destId="{47264A33-F697-484F-B8C4-1C5A4632CE72}" srcOrd="0" destOrd="0" presId="urn:microsoft.com/office/officeart/2005/8/layout/chevron2"/>
    <dgm:cxn modelId="{0DCE5E14-5423-4584-87D2-DABD9A562C6F}" type="presParOf" srcId="{826D243F-3832-4087-BF46-2604347F776F}" destId="{FFDA0FE5-46C5-452E-A48E-244190EB8176}" srcOrd="1" destOrd="0" presId="urn:microsoft.com/office/officeart/2005/8/layout/chevron2"/>
    <dgm:cxn modelId="{096E8E52-CF15-4888-BF0C-B718F71A1FAD}" type="presParOf" srcId="{87A9497A-D978-4894-8C33-9A9AA136A08A}" destId="{211D015B-71F1-44BA-AE8F-D451691157B3}" srcOrd="11" destOrd="0" presId="urn:microsoft.com/office/officeart/2005/8/layout/chevron2"/>
    <dgm:cxn modelId="{A90E3B9D-30C6-4A5A-9AA2-AB5EEF4D8618}" type="presParOf" srcId="{87A9497A-D978-4894-8C33-9A9AA136A08A}" destId="{25A4BC97-1F0A-4DD2-9E2A-0DC3E8FEFD56}" srcOrd="12" destOrd="0" presId="urn:microsoft.com/office/officeart/2005/8/layout/chevron2"/>
    <dgm:cxn modelId="{E5462D5B-3427-4515-AE5A-71355517F465}" type="presParOf" srcId="{25A4BC97-1F0A-4DD2-9E2A-0DC3E8FEFD56}" destId="{57865BD0-104B-4550-B0FC-E9F7BAB546CF}" srcOrd="0" destOrd="0" presId="urn:microsoft.com/office/officeart/2005/8/layout/chevron2"/>
    <dgm:cxn modelId="{4FF71121-73C9-403C-91E6-8CD83C3D2C27}" type="presParOf" srcId="{25A4BC97-1F0A-4DD2-9E2A-0DC3E8FEFD56}" destId="{A4C1B681-F8AA-4437-AC49-05A12A6D31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F84295-32F0-41ED-936E-99478942A738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B6BA25-65A8-4348-9E21-9D6F41D3B6AA}">
      <dgm:prSet phldrT="[Text]"/>
      <dgm:spPr/>
      <dgm:t>
        <a:bodyPr/>
        <a:lstStyle/>
        <a:p>
          <a:r>
            <a:rPr lang="en-US" dirty="0" smtClean="0"/>
            <a:t>Taxation</a:t>
          </a:r>
          <a:endParaRPr lang="en-US" dirty="0"/>
        </a:p>
      </dgm:t>
    </dgm:pt>
    <dgm:pt modelId="{467CC10E-5C81-41DD-BAD4-F8A0868332AA}" type="parTrans" cxnId="{EC8B0B97-C422-4B46-8E83-783142791599}">
      <dgm:prSet/>
      <dgm:spPr/>
      <dgm:t>
        <a:bodyPr/>
        <a:lstStyle/>
        <a:p>
          <a:endParaRPr lang="en-US"/>
        </a:p>
      </dgm:t>
    </dgm:pt>
    <dgm:pt modelId="{D81512C7-8CBC-4F8F-A06D-4ABCB7F771BE}" type="sibTrans" cxnId="{EC8B0B97-C422-4B46-8E83-783142791599}">
      <dgm:prSet/>
      <dgm:spPr/>
      <dgm:t>
        <a:bodyPr/>
        <a:lstStyle/>
        <a:p>
          <a:endParaRPr lang="en-US"/>
        </a:p>
      </dgm:t>
    </dgm:pt>
    <dgm:pt modelId="{EB117BAA-F700-4870-BB73-86C0B9976780}">
      <dgm:prSet phldrT="[Text]"/>
      <dgm:spPr/>
      <dgm:t>
        <a:bodyPr/>
        <a:lstStyle/>
        <a:p>
          <a:r>
            <a:rPr lang="en-US" dirty="0" smtClean="0"/>
            <a:t>Portability</a:t>
          </a:r>
          <a:endParaRPr lang="en-US" dirty="0"/>
        </a:p>
      </dgm:t>
    </dgm:pt>
    <dgm:pt modelId="{5DB8E994-2984-4A45-90D7-0052CD372614}" type="parTrans" cxnId="{6250A5F3-6612-494F-9805-99A473D60712}">
      <dgm:prSet/>
      <dgm:spPr/>
      <dgm:t>
        <a:bodyPr/>
        <a:lstStyle/>
        <a:p>
          <a:endParaRPr lang="en-US"/>
        </a:p>
      </dgm:t>
    </dgm:pt>
    <dgm:pt modelId="{B4665547-1E3B-48D1-89AA-88DCDDCE6894}" type="sibTrans" cxnId="{6250A5F3-6612-494F-9805-99A473D60712}">
      <dgm:prSet/>
      <dgm:spPr/>
      <dgm:t>
        <a:bodyPr/>
        <a:lstStyle/>
        <a:p>
          <a:endParaRPr lang="en-US"/>
        </a:p>
      </dgm:t>
    </dgm:pt>
    <dgm:pt modelId="{B6548241-0CB9-4E1D-B7CC-30133C5E2A50}">
      <dgm:prSet phldrT="[Text]"/>
      <dgm:spPr/>
      <dgm:t>
        <a:bodyPr/>
        <a:lstStyle/>
        <a:p>
          <a:r>
            <a:rPr lang="en-US" dirty="0" smtClean="0"/>
            <a:t>Contract Language</a:t>
          </a:r>
          <a:endParaRPr lang="en-US" dirty="0"/>
        </a:p>
      </dgm:t>
    </dgm:pt>
    <dgm:pt modelId="{55951C69-1551-4793-B1FC-E281A0F4F8CF}" type="parTrans" cxnId="{7FAEDD39-23B0-4180-8F7C-B50FE948A06C}">
      <dgm:prSet/>
      <dgm:spPr/>
      <dgm:t>
        <a:bodyPr/>
        <a:lstStyle/>
        <a:p>
          <a:endParaRPr lang="en-US"/>
        </a:p>
      </dgm:t>
    </dgm:pt>
    <dgm:pt modelId="{8283EF08-DAFA-4686-BD46-D1A3D1B1B6C4}" type="sibTrans" cxnId="{7FAEDD39-23B0-4180-8F7C-B50FE948A06C}">
      <dgm:prSet/>
      <dgm:spPr/>
      <dgm:t>
        <a:bodyPr/>
        <a:lstStyle/>
        <a:p>
          <a:endParaRPr lang="en-US"/>
        </a:p>
      </dgm:t>
    </dgm:pt>
    <dgm:pt modelId="{63AD3885-F909-4E87-B33A-D6FDF767EDEC}">
      <dgm:prSet phldrT="[Text]"/>
      <dgm:spPr/>
      <dgm:t>
        <a:bodyPr/>
        <a:lstStyle/>
        <a:p>
          <a:r>
            <a:rPr lang="en-US" dirty="0" smtClean="0"/>
            <a:t>Coverage Amounts and Caps</a:t>
          </a:r>
          <a:endParaRPr lang="en-US" dirty="0"/>
        </a:p>
      </dgm:t>
    </dgm:pt>
    <dgm:pt modelId="{90841483-DE9D-4118-A189-89101868E8AF}" type="parTrans" cxnId="{DF958EC4-2EF9-435E-B66F-2DDE269789B6}">
      <dgm:prSet/>
      <dgm:spPr/>
      <dgm:t>
        <a:bodyPr/>
        <a:lstStyle/>
        <a:p>
          <a:endParaRPr lang="en-US"/>
        </a:p>
      </dgm:t>
    </dgm:pt>
    <dgm:pt modelId="{74FC187B-6A16-4358-BA71-233A8FB99AD2}" type="sibTrans" cxnId="{DF958EC4-2EF9-435E-B66F-2DDE269789B6}">
      <dgm:prSet/>
      <dgm:spPr/>
      <dgm:t>
        <a:bodyPr/>
        <a:lstStyle/>
        <a:p>
          <a:endParaRPr lang="en-US"/>
        </a:p>
      </dgm:t>
    </dgm:pt>
    <dgm:pt modelId="{16FA7FA8-CEBC-4CB5-80C5-D0F4EB52F2E2}" type="pres">
      <dgm:prSet presAssocID="{7AF84295-32F0-41ED-936E-99478942A73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52C11B-A524-4214-A7B2-63D5D9CC1F0F}" type="pres">
      <dgm:prSet presAssocID="{97B6BA25-65A8-4348-9E21-9D6F41D3B6AA}" presName="composite" presStyleCnt="0"/>
      <dgm:spPr/>
      <dgm:t>
        <a:bodyPr/>
        <a:lstStyle/>
        <a:p>
          <a:endParaRPr lang="en-US"/>
        </a:p>
      </dgm:t>
    </dgm:pt>
    <dgm:pt modelId="{9AA6E5EE-7D33-483A-A781-83C6A9291BD5}" type="pres">
      <dgm:prSet presAssocID="{97B6BA25-65A8-4348-9E21-9D6F41D3B6AA}" presName="imgShp" presStyleLbl="fgImgPlace1" presStyleIdx="0" presStyleCnt="4" custLinFactNeighborX="-2917" custLinFactNeighborY="-295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en-US"/>
        </a:p>
      </dgm:t>
    </dgm:pt>
    <dgm:pt modelId="{1382DB5D-ACC9-4EA6-9339-2CC947685CE1}" type="pres">
      <dgm:prSet presAssocID="{97B6BA25-65A8-4348-9E21-9D6F41D3B6A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EFCB0-84E2-4599-930C-27C0BEE78EAD}" type="pres">
      <dgm:prSet presAssocID="{D81512C7-8CBC-4F8F-A06D-4ABCB7F771BE}" presName="spacing" presStyleCnt="0"/>
      <dgm:spPr/>
      <dgm:t>
        <a:bodyPr/>
        <a:lstStyle/>
        <a:p>
          <a:endParaRPr lang="en-US"/>
        </a:p>
      </dgm:t>
    </dgm:pt>
    <dgm:pt modelId="{E449B8F1-BF86-4C8F-8CC7-DC5F6DEF8AFD}" type="pres">
      <dgm:prSet presAssocID="{EB117BAA-F700-4870-BB73-86C0B9976780}" presName="composite" presStyleCnt="0"/>
      <dgm:spPr/>
      <dgm:t>
        <a:bodyPr/>
        <a:lstStyle/>
        <a:p>
          <a:endParaRPr lang="en-US"/>
        </a:p>
      </dgm:t>
    </dgm:pt>
    <dgm:pt modelId="{835E332C-BD9B-4890-A06D-47A4467D9C96}" type="pres">
      <dgm:prSet presAssocID="{EB117BAA-F700-4870-BB73-86C0B9976780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136D8AE-192D-4743-AC1A-8F99F8978075}" type="pres">
      <dgm:prSet presAssocID="{EB117BAA-F700-4870-BB73-86C0B997678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54C78-D56D-4245-A0A8-9C38A32E40B1}" type="pres">
      <dgm:prSet presAssocID="{B4665547-1E3B-48D1-89AA-88DCDDCE6894}" presName="spacing" presStyleCnt="0"/>
      <dgm:spPr/>
      <dgm:t>
        <a:bodyPr/>
        <a:lstStyle/>
        <a:p>
          <a:endParaRPr lang="en-US"/>
        </a:p>
      </dgm:t>
    </dgm:pt>
    <dgm:pt modelId="{0BA4A74B-5B24-433D-8CE6-A3804A6F05C8}" type="pres">
      <dgm:prSet presAssocID="{B6548241-0CB9-4E1D-B7CC-30133C5E2A50}" presName="composite" presStyleCnt="0"/>
      <dgm:spPr/>
      <dgm:t>
        <a:bodyPr/>
        <a:lstStyle/>
        <a:p>
          <a:endParaRPr lang="en-US"/>
        </a:p>
      </dgm:t>
    </dgm:pt>
    <dgm:pt modelId="{F72A2841-94A0-4FC0-8753-99BACAFE3DDB}" type="pres">
      <dgm:prSet presAssocID="{B6548241-0CB9-4E1D-B7CC-30133C5E2A50}" presName="imgShp" presStyleLbl="fgImgPlace1" presStyleIdx="2" presStyleCnt="4" custLinFactNeighborX="-61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</dgm:pt>
    <dgm:pt modelId="{CF1815BC-51FD-41D9-9C39-C9FCBFE48723}" type="pres">
      <dgm:prSet presAssocID="{B6548241-0CB9-4E1D-B7CC-30133C5E2A50}" presName="txShp" presStyleLbl="node1" presStyleIdx="2" presStyleCnt="4" custLinFactNeighborX="519" custLinFactNeighborY="-1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0378A-8F02-4AAB-B640-E63BE8B16A19}" type="pres">
      <dgm:prSet presAssocID="{8283EF08-DAFA-4686-BD46-D1A3D1B1B6C4}" presName="spacing" presStyleCnt="0"/>
      <dgm:spPr/>
      <dgm:t>
        <a:bodyPr/>
        <a:lstStyle/>
        <a:p>
          <a:endParaRPr lang="en-US"/>
        </a:p>
      </dgm:t>
    </dgm:pt>
    <dgm:pt modelId="{210AD63F-6E29-4087-A5B4-383AE1A0AE5B}" type="pres">
      <dgm:prSet presAssocID="{63AD3885-F909-4E87-B33A-D6FDF767EDEC}" presName="composite" presStyleCnt="0"/>
      <dgm:spPr/>
      <dgm:t>
        <a:bodyPr/>
        <a:lstStyle/>
        <a:p>
          <a:endParaRPr lang="en-US"/>
        </a:p>
      </dgm:t>
    </dgm:pt>
    <dgm:pt modelId="{EC4001F6-4A21-4506-AAB0-9DCA665323AF}" type="pres">
      <dgm:prSet presAssocID="{63AD3885-F909-4E87-B33A-D6FDF767EDEC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DD5B188C-F372-4AA1-99DF-BB17D266ABEB}" type="pres">
      <dgm:prSet presAssocID="{63AD3885-F909-4E87-B33A-D6FDF767EDE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8B0B97-C422-4B46-8E83-783142791599}" srcId="{7AF84295-32F0-41ED-936E-99478942A738}" destId="{97B6BA25-65A8-4348-9E21-9D6F41D3B6AA}" srcOrd="0" destOrd="0" parTransId="{467CC10E-5C81-41DD-BAD4-F8A0868332AA}" sibTransId="{D81512C7-8CBC-4F8F-A06D-4ABCB7F771BE}"/>
    <dgm:cxn modelId="{7886236D-7448-4C16-88FC-C1D0A31CB1C2}" type="presOf" srcId="{EB117BAA-F700-4870-BB73-86C0B9976780}" destId="{C136D8AE-192D-4743-AC1A-8F99F8978075}" srcOrd="0" destOrd="0" presId="urn:microsoft.com/office/officeart/2005/8/layout/vList3"/>
    <dgm:cxn modelId="{F3936336-E0AE-4291-AE9D-5C7A9488C058}" type="presOf" srcId="{97B6BA25-65A8-4348-9E21-9D6F41D3B6AA}" destId="{1382DB5D-ACC9-4EA6-9339-2CC947685CE1}" srcOrd="0" destOrd="0" presId="urn:microsoft.com/office/officeart/2005/8/layout/vList3"/>
    <dgm:cxn modelId="{6250A5F3-6612-494F-9805-99A473D60712}" srcId="{7AF84295-32F0-41ED-936E-99478942A738}" destId="{EB117BAA-F700-4870-BB73-86C0B9976780}" srcOrd="1" destOrd="0" parTransId="{5DB8E994-2984-4A45-90D7-0052CD372614}" sibTransId="{B4665547-1E3B-48D1-89AA-88DCDDCE6894}"/>
    <dgm:cxn modelId="{DF958EC4-2EF9-435E-B66F-2DDE269789B6}" srcId="{7AF84295-32F0-41ED-936E-99478942A738}" destId="{63AD3885-F909-4E87-B33A-D6FDF767EDEC}" srcOrd="3" destOrd="0" parTransId="{90841483-DE9D-4118-A189-89101868E8AF}" sibTransId="{74FC187B-6A16-4358-BA71-233A8FB99AD2}"/>
    <dgm:cxn modelId="{638CF28B-3C69-40AE-B377-66C8B5C8AC60}" type="presOf" srcId="{B6548241-0CB9-4E1D-B7CC-30133C5E2A50}" destId="{CF1815BC-51FD-41D9-9C39-C9FCBFE48723}" srcOrd="0" destOrd="0" presId="urn:microsoft.com/office/officeart/2005/8/layout/vList3"/>
    <dgm:cxn modelId="{7FAEDD39-23B0-4180-8F7C-B50FE948A06C}" srcId="{7AF84295-32F0-41ED-936E-99478942A738}" destId="{B6548241-0CB9-4E1D-B7CC-30133C5E2A50}" srcOrd="2" destOrd="0" parTransId="{55951C69-1551-4793-B1FC-E281A0F4F8CF}" sibTransId="{8283EF08-DAFA-4686-BD46-D1A3D1B1B6C4}"/>
    <dgm:cxn modelId="{910E4497-B7A8-469C-B818-76D18E76B5D6}" type="presOf" srcId="{7AF84295-32F0-41ED-936E-99478942A738}" destId="{16FA7FA8-CEBC-4CB5-80C5-D0F4EB52F2E2}" srcOrd="0" destOrd="0" presId="urn:microsoft.com/office/officeart/2005/8/layout/vList3"/>
    <dgm:cxn modelId="{F62177D9-3196-4855-9C34-63FDF57075A3}" type="presOf" srcId="{63AD3885-F909-4E87-B33A-D6FDF767EDEC}" destId="{DD5B188C-F372-4AA1-99DF-BB17D266ABEB}" srcOrd="0" destOrd="0" presId="urn:microsoft.com/office/officeart/2005/8/layout/vList3"/>
    <dgm:cxn modelId="{E7133F1A-FEEF-4F82-B526-51E2BB9A0846}" type="presParOf" srcId="{16FA7FA8-CEBC-4CB5-80C5-D0F4EB52F2E2}" destId="{7452C11B-A524-4214-A7B2-63D5D9CC1F0F}" srcOrd="0" destOrd="0" presId="urn:microsoft.com/office/officeart/2005/8/layout/vList3"/>
    <dgm:cxn modelId="{4430B168-3AA9-4897-AD25-FD47B0A53FCE}" type="presParOf" srcId="{7452C11B-A524-4214-A7B2-63D5D9CC1F0F}" destId="{9AA6E5EE-7D33-483A-A781-83C6A9291BD5}" srcOrd="0" destOrd="0" presId="urn:microsoft.com/office/officeart/2005/8/layout/vList3"/>
    <dgm:cxn modelId="{BF5DFB13-E2D7-4196-B4F9-B2076A5F2D29}" type="presParOf" srcId="{7452C11B-A524-4214-A7B2-63D5D9CC1F0F}" destId="{1382DB5D-ACC9-4EA6-9339-2CC947685CE1}" srcOrd="1" destOrd="0" presId="urn:microsoft.com/office/officeart/2005/8/layout/vList3"/>
    <dgm:cxn modelId="{54E452B3-9963-4275-80A6-EE833340E7C3}" type="presParOf" srcId="{16FA7FA8-CEBC-4CB5-80C5-D0F4EB52F2E2}" destId="{845EFCB0-84E2-4599-930C-27C0BEE78EAD}" srcOrd="1" destOrd="0" presId="urn:microsoft.com/office/officeart/2005/8/layout/vList3"/>
    <dgm:cxn modelId="{3CFE2B03-53A6-4DA3-A9F3-62012142A094}" type="presParOf" srcId="{16FA7FA8-CEBC-4CB5-80C5-D0F4EB52F2E2}" destId="{E449B8F1-BF86-4C8F-8CC7-DC5F6DEF8AFD}" srcOrd="2" destOrd="0" presId="urn:microsoft.com/office/officeart/2005/8/layout/vList3"/>
    <dgm:cxn modelId="{EEE65C00-8626-4EDF-A933-60FD6DE00F38}" type="presParOf" srcId="{E449B8F1-BF86-4C8F-8CC7-DC5F6DEF8AFD}" destId="{835E332C-BD9B-4890-A06D-47A4467D9C96}" srcOrd="0" destOrd="0" presId="urn:microsoft.com/office/officeart/2005/8/layout/vList3"/>
    <dgm:cxn modelId="{3DC2FED6-075A-4B4D-B59F-53A4803FFC75}" type="presParOf" srcId="{E449B8F1-BF86-4C8F-8CC7-DC5F6DEF8AFD}" destId="{C136D8AE-192D-4743-AC1A-8F99F8978075}" srcOrd="1" destOrd="0" presId="urn:microsoft.com/office/officeart/2005/8/layout/vList3"/>
    <dgm:cxn modelId="{840563B6-368A-449B-B4F3-9A64D9E60BE0}" type="presParOf" srcId="{16FA7FA8-CEBC-4CB5-80C5-D0F4EB52F2E2}" destId="{18354C78-D56D-4245-A0A8-9C38A32E40B1}" srcOrd="3" destOrd="0" presId="urn:microsoft.com/office/officeart/2005/8/layout/vList3"/>
    <dgm:cxn modelId="{5452B31F-9386-40CA-B8C8-5C1B24850164}" type="presParOf" srcId="{16FA7FA8-CEBC-4CB5-80C5-D0F4EB52F2E2}" destId="{0BA4A74B-5B24-433D-8CE6-A3804A6F05C8}" srcOrd="4" destOrd="0" presId="urn:microsoft.com/office/officeart/2005/8/layout/vList3"/>
    <dgm:cxn modelId="{6CC411DF-B0D4-4538-809C-C443F35399EA}" type="presParOf" srcId="{0BA4A74B-5B24-433D-8CE6-A3804A6F05C8}" destId="{F72A2841-94A0-4FC0-8753-99BACAFE3DDB}" srcOrd="0" destOrd="0" presId="urn:microsoft.com/office/officeart/2005/8/layout/vList3"/>
    <dgm:cxn modelId="{29136C16-052A-4DBB-AA21-A1603A629E79}" type="presParOf" srcId="{0BA4A74B-5B24-433D-8CE6-A3804A6F05C8}" destId="{CF1815BC-51FD-41D9-9C39-C9FCBFE48723}" srcOrd="1" destOrd="0" presId="urn:microsoft.com/office/officeart/2005/8/layout/vList3"/>
    <dgm:cxn modelId="{B0E7A533-6E6F-4C5D-8B13-7E459FCFE662}" type="presParOf" srcId="{16FA7FA8-CEBC-4CB5-80C5-D0F4EB52F2E2}" destId="{DEC0378A-8F02-4AAB-B640-E63BE8B16A19}" srcOrd="5" destOrd="0" presId="urn:microsoft.com/office/officeart/2005/8/layout/vList3"/>
    <dgm:cxn modelId="{A9D7D348-F43B-4FF3-A01E-2ADED2760F2C}" type="presParOf" srcId="{16FA7FA8-CEBC-4CB5-80C5-D0F4EB52F2E2}" destId="{210AD63F-6E29-4087-A5B4-383AE1A0AE5B}" srcOrd="6" destOrd="0" presId="urn:microsoft.com/office/officeart/2005/8/layout/vList3"/>
    <dgm:cxn modelId="{579128F8-44B2-4CA2-ABDD-00811D3F82AA}" type="presParOf" srcId="{210AD63F-6E29-4087-A5B4-383AE1A0AE5B}" destId="{EC4001F6-4A21-4506-AAB0-9DCA665323AF}" srcOrd="0" destOrd="0" presId="urn:microsoft.com/office/officeart/2005/8/layout/vList3"/>
    <dgm:cxn modelId="{A1BB7597-E21C-40EE-B290-AD7217F3DDCB}" type="presParOf" srcId="{210AD63F-6E29-4087-A5B4-383AE1A0AE5B}" destId="{DD5B188C-F372-4AA1-99DF-BB17D266ABE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A2C4F1-D4D7-4F39-B0E5-7D194C29C07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407043-6E08-4A40-8801-1097CE1C5451}">
      <dgm:prSet phldrT="[Text]"/>
      <dgm:spPr/>
      <dgm:t>
        <a:bodyPr/>
        <a:lstStyle/>
        <a:p>
          <a:r>
            <a:rPr lang="en-US" b="1" dirty="0" smtClean="0"/>
            <a:t>WHEN DO BENEFITS START?</a:t>
          </a:r>
          <a:endParaRPr lang="en-US" b="1" dirty="0"/>
        </a:p>
      </dgm:t>
    </dgm:pt>
    <dgm:pt modelId="{D477B3AF-C7F4-407B-85A8-5E8D954896BE}" type="parTrans" cxnId="{F61CEA80-E3B5-431B-8045-4269BD3BAB59}">
      <dgm:prSet/>
      <dgm:spPr/>
      <dgm:t>
        <a:bodyPr/>
        <a:lstStyle/>
        <a:p>
          <a:endParaRPr lang="en-US"/>
        </a:p>
      </dgm:t>
    </dgm:pt>
    <dgm:pt modelId="{98A33067-ADF6-4EC8-A022-460C1FF86DF1}" type="sibTrans" cxnId="{F61CEA80-E3B5-431B-8045-4269BD3BAB59}">
      <dgm:prSet/>
      <dgm:spPr/>
      <dgm:t>
        <a:bodyPr/>
        <a:lstStyle/>
        <a:p>
          <a:endParaRPr lang="en-US"/>
        </a:p>
      </dgm:t>
    </dgm:pt>
    <dgm:pt modelId="{9F5D5206-DE0E-41FE-990C-E13FF574BAC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Benefits Begin 5-10 Days After Disability</a:t>
          </a:r>
          <a:endParaRPr lang="en-US" b="1" dirty="0">
            <a:solidFill>
              <a:srgbClr val="FF0000"/>
            </a:solidFill>
          </a:endParaRPr>
        </a:p>
      </dgm:t>
    </dgm:pt>
    <dgm:pt modelId="{35F5A934-45BF-45F2-96FB-4A478B31E665}" type="parTrans" cxnId="{D8E729B8-2326-49E6-8ED0-9FDE5B356528}">
      <dgm:prSet/>
      <dgm:spPr/>
      <dgm:t>
        <a:bodyPr/>
        <a:lstStyle/>
        <a:p>
          <a:endParaRPr lang="en-US"/>
        </a:p>
      </dgm:t>
    </dgm:pt>
    <dgm:pt modelId="{D3F2EF10-A5CC-422E-AD9C-900486A4A6BE}" type="sibTrans" cxnId="{D8E729B8-2326-49E6-8ED0-9FDE5B356528}">
      <dgm:prSet/>
      <dgm:spPr/>
      <dgm:t>
        <a:bodyPr/>
        <a:lstStyle/>
        <a:p>
          <a:endParaRPr lang="en-US"/>
        </a:p>
      </dgm:t>
    </dgm:pt>
    <dgm:pt modelId="{7522436B-7860-435C-9B57-61A46CF7E0E9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Benefits Begin 3-6 Months After Disability</a:t>
          </a:r>
          <a:endParaRPr lang="en-US" b="1" dirty="0">
            <a:solidFill>
              <a:srgbClr val="00B050"/>
            </a:solidFill>
          </a:endParaRPr>
        </a:p>
      </dgm:t>
    </dgm:pt>
    <dgm:pt modelId="{60686CAE-42A7-42F7-A587-5D39A93AB984}" type="parTrans" cxnId="{7311EF3C-4ED0-4A9C-986F-833CD65AE26D}">
      <dgm:prSet/>
      <dgm:spPr/>
      <dgm:t>
        <a:bodyPr/>
        <a:lstStyle/>
        <a:p>
          <a:endParaRPr lang="en-US"/>
        </a:p>
      </dgm:t>
    </dgm:pt>
    <dgm:pt modelId="{F393A988-64FF-41CA-BD0F-15FB8BC5A8B9}" type="sibTrans" cxnId="{7311EF3C-4ED0-4A9C-986F-833CD65AE26D}">
      <dgm:prSet/>
      <dgm:spPr/>
      <dgm:t>
        <a:bodyPr/>
        <a:lstStyle/>
        <a:p>
          <a:endParaRPr lang="en-US"/>
        </a:p>
      </dgm:t>
    </dgm:pt>
    <dgm:pt modelId="{06D0E095-83E3-4033-B3EB-0311BE740285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3-6 Months Of Benefits</a:t>
          </a:r>
          <a:endParaRPr lang="en-US" b="1" dirty="0">
            <a:solidFill>
              <a:srgbClr val="FF0000"/>
            </a:solidFill>
          </a:endParaRPr>
        </a:p>
      </dgm:t>
    </dgm:pt>
    <dgm:pt modelId="{D2E03346-F1FA-40DE-B655-E81B5E8DD45F}" type="parTrans" cxnId="{A5720D78-4E65-4F77-A1F8-3D7C3AF6ED53}">
      <dgm:prSet/>
      <dgm:spPr/>
      <dgm:t>
        <a:bodyPr/>
        <a:lstStyle/>
        <a:p>
          <a:endParaRPr lang="en-US"/>
        </a:p>
      </dgm:t>
    </dgm:pt>
    <dgm:pt modelId="{129EE600-EAC6-42A9-8916-D50ECC576A70}" type="sibTrans" cxnId="{A5720D78-4E65-4F77-A1F8-3D7C3AF6ED53}">
      <dgm:prSet/>
      <dgm:spPr/>
      <dgm:t>
        <a:bodyPr/>
        <a:lstStyle/>
        <a:p>
          <a:endParaRPr lang="en-US"/>
        </a:p>
      </dgm:t>
    </dgm:pt>
    <dgm:pt modelId="{481E4B13-ED7F-4888-ADEB-096FA5C15E14}">
      <dgm:prSet phldrT="[Text]"/>
      <dgm:spPr/>
      <dgm:t>
        <a:bodyPr/>
        <a:lstStyle/>
        <a:p>
          <a:r>
            <a:rPr lang="en-US" b="1" smtClean="0">
              <a:solidFill>
                <a:srgbClr val="00B050"/>
              </a:solidFill>
            </a:rPr>
            <a:t>Until Age 65</a:t>
          </a:r>
          <a:endParaRPr lang="en-US" b="1" dirty="0">
            <a:solidFill>
              <a:srgbClr val="00B050"/>
            </a:solidFill>
          </a:endParaRPr>
        </a:p>
      </dgm:t>
    </dgm:pt>
    <dgm:pt modelId="{6118FE08-9ADB-4D04-A154-AC4A9865F0DB}" type="parTrans" cxnId="{62F8096E-2112-4E38-96B2-7B0880F57734}">
      <dgm:prSet/>
      <dgm:spPr/>
      <dgm:t>
        <a:bodyPr/>
        <a:lstStyle/>
        <a:p>
          <a:endParaRPr lang="en-US"/>
        </a:p>
      </dgm:t>
    </dgm:pt>
    <dgm:pt modelId="{BAEE1575-500D-42E0-A40A-930A036F941A}" type="sibTrans" cxnId="{62F8096E-2112-4E38-96B2-7B0880F57734}">
      <dgm:prSet/>
      <dgm:spPr/>
      <dgm:t>
        <a:bodyPr/>
        <a:lstStyle/>
        <a:p>
          <a:endParaRPr lang="en-US"/>
        </a:p>
      </dgm:t>
    </dgm:pt>
    <dgm:pt modelId="{EB73B2BB-2323-4F5B-B4CC-D9C3D3CDA0B4}">
      <dgm:prSet phldrT="[Text]"/>
      <dgm:spPr/>
      <dgm:t>
        <a:bodyPr/>
        <a:lstStyle/>
        <a:p>
          <a:r>
            <a:rPr lang="en-US" b="1" smtClean="0"/>
            <a:t>HOW LONG DO BENEFITS LAST?</a:t>
          </a:r>
          <a:endParaRPr lang="en-US" b="1" dirty="0"/>
        </a:p>
      </dgm:t>
    </dgm:pt>
    <dgm:pt modelId="{C16F4B7F-A066-45B0-A5F3-F4236FA112DE}" type="sibTrans" cxnId="{A0DBE680-4EFE-4E72-A516-73C186F71464}">
      <dgm:prSet/>
      <dgm:spPr/>
      <dgm:t>
        <a:bodyPr/>
        <a:lstStyle/>
        <a:p>
          <a:endParaRPr lang="en-US"/>
        </a:p>
      </dgm:t>
    </dgm:pt>
    <dgm:pt modelId="{BC5D9609-5487-4001-8295-77E64EC318E6}" type="parTrans" cxnId="{A0DBE680-4EFE-4E72-A516-73C186F71464}">
      <dgm:prSet/>
      <dgm:spPr/>
      <dgm:t>
        <a:bodyPr/>
        <a:lstStyle/>
        <a:p>
          <a:endParaRPr lang="en-US"/>
        </a:p>
      </dgm:t>
    </dgm:pt>
    <dgm:pt modelId="{193D9641-A37E-458C-8FFA-C7EFF2D7311F}" type="pres">
      <dgm:prSet presAssocID="{02A2C4F1-D4D7-4F39-B0E5-7D194C29C0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BA370-C157-44F5-9080-D56C5E382E0D}" type="pres">
      <dgm:prSet presAssocID="{EB73B2BB-2323-4F5B-B4CC-D9C3D3CDA0B4}" presName="boxAndChildren" presStyleCnt="0"/>
      <dgm:spPr/>
    </dgm:pt>
    <dgm:pt modelId="{D5AFD76F-8621-4925-903C-41FFC1363E3D}" type="pres">
      <dgm:prSet presAssocID="{EB73B2BB-2323-4F5B-B4CC-D9C3D3CDA0B4}" presName="parentTextBox" presStyleLbl="node1" presStyleIdx="0" presStyleCnt="2"/>
      <dgm:spPr/>
      <dgm:t>
        <a:bodyPr/>
        <a:lstStyle/>
        <a:p>
          <a:endParaRPr lang="en-US"/>
        </a:p>
      </dgm:t>
    </dgm:pt>
    <dgm:pt modelId="{0BCD5509-C069-4CAD-B17E-4CA5D8B8ADDE}" type="pres">
      <dgm:prSet presAssocID="{EB73B2BB-2323-4F5B-B4CC-D9C3D3CDA0B4}" presName="entireBox" presStyleLbl="node1" presStyleIdx="0" presStyleCnt="2"/>
      <dgm:spPr/>
      <dgm:t>
        <a:bodyPr/>
        <a:lstStyle/>
        <a:p>
          <a:endParaRPr lang="en-US"/>
        </a:p>
      </dgm:t>
    </dgm:pt>
    <dgm:pt modelId="{39EBF104-0072-41EB-A1F9-DAB9E3D5BD43}" type="pres">
      <dgm:prSet presAssocID="{EB73B2BB-2323-4F5B-B4CC-D9C3D3CDA0B4}" presName="descendantBox" presStyleCnt="0"/>
      <dgm:spPr/>
    </dgm:pt>
    <dgm:pt modelId="{ED08C97F-7230-4C0E-B2F2-D0F106CFDA59}" type="pres">
      <dgm:prSet presAssocID="{06D0E095-83E3-4033-B3EB-0311BE740285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F5D62-FE3F-4FEF-9E61-BC66BFD958C7}" type="pres">
      <dgm:prSet presAssocID="{481E4B13-ED7F-4888-ADEB-096FA5C15E14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73D96-6CA2-4BE7-BF53-A04A7FFCF9AA}" type="pres">
      <dgm:prSet presAssocID="{98A33067-ADF6-4EC8-A022-460C1FF86DF1}" presName="sp" presStyleCnt="0"/>
      <dgm:spPr/>
    </dgm:pt>
    <dgm:pt modelId="{2C0B821F-C325-4AA8-ADAB-8AFA056D537C}" type="pres">
      <dgm:prSet presAssocID="{C0407043-6E08-4A40-8801-1097CE1C5451}" presName="arrowAndChildren" presStyleCnt="0"/>
      <dgm:spPr/>
    </dgm:pt>
    <dgm:pt modelId="{40644F97-09F3-45BE-8B50-9B2AC87004C2}" type="pres">
      <dgm:prSet presAssocID="{C0407043-6E08-4A40-8801-1097CE1C5451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809F3F72-59A6-4D2A-9E61-E6644DE0464A}" type="pres">
      <dgm:prSet presAssocID="{C0407043-6E08-4A40-8801-1097CE1C5451}" presName="arrow" presStyleLbl="node1" presStyleIdx="1" presStyleCnt="2" custLinFactNeighborX="203" custLinFactNeighborY="419"/>
      <dgm:spPr/>
      <dgm:t>
        <a:bodyPr/>
        <a:lstStyle/>
        <a:p>
          <a:endParaRPr lang="en-US"/>
        </a:p>
      </dgm:t>
    </dgm:pt>
    <dgm:pt modelId="{5EBBB329-53DD-429F-BB7D-3DB714880E4B}" type="pres">
      <dgm:prSet presAssocID="{C0407043-6E08-4A40-8801-1097CE1C5451}" presName="descendantArrow" presStyleCnt="0"/>
      <dgm:spPr/>
    </dgm:pt>
    <dgm:pt modelId="{DFE028BB-88D9-42D5-8559-1408930BC77F}" type="pres">
      <dgm:prSet presAssocID="{9F5D5206-DE0E-41FE-990C-E13FF574BAC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EA39C-A476-40E6-9431-B34E5A6E4D3A}" type="pres">
      <dgm:prSet presAssocID="{7522436B-7860-435C-9B57-61A46CF7E0E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5B5B57-2A38-4C3E-83E5-EB2F70A4BC2E}" type="presOf" srcId="{EB73B2BB-2323-4F5B-B4CC-D9C3D3CDA0B4}" destId="{D5AFD76F-8621-4925-903C-41FFC1363E3D}" srcOrd="0" destOrd="0" presId="urn:microsoft.com/office/officeart/2005/8/layout/process4"/>
    <dgm:cxn modelId="{E797A4BA-15D3-4F4E-8B32-9865A676AAA3}" type="presOf" srcId="{C0407043-6E08-4A40-8801-1097CE1C5451}" destId="{809F3F72-59A6-4D2A-9E61-E6644DE0464A}" srcOrd="1" destOrd="0" presId="urn:microsoft.com/office/officeart/2005/8/layout/process4"/>
    <dgm:cxn modelId="{BA020191-F34D-4D1B-9FE9-2BD90A03E2C1}" type="presOf" srcId="{EB73B2BB-2323-4F5B-B4CC-D9C3D3CDA0B4}" destId="{0BCD5509-C069-4CAD-B17E-4CA5D8B8ADDE}" srcOrd="1" destOrd="0" presId="urn:microsoft.com/office/officeart/2005/8/layout/process4"/>
    <dgm:cxn modelId="{A0DBE680-4EFE-4E72-A516-73C186F71464}" srcId="{02A2C4F1-D4D7-4F39-B0E5-7D194C29C071}" destId="{EB73B2BB-2323-4F5B-B4CC-D9C3D3CDA0B4}" srcOrd="1" destOrd="0" parTransId="{BC5D9609-5487-4001-8295-77E64EC318E6}" sibTransId="{C16F4B7F-A066-45B0-A5F3-F4236FA112DE}"/>
    <dgm:cxn modelId="{1C825C19-A9A6-4A79-9751-C8EA4A4FE9E1}" type="presOf" srcId="{06D0E095-83E3-4033-B3EB-0311BE740285}" destId="{ED08C97F-7230-4C0E-B2F2-D0F106CFDA59}" srcOrd="0" destOrd="0" presId="urn:microsoft.com/office/officeart/2005/8/layout/process4"/>
    <dgm:cxn modelId="{EA66ABDC-1D65-4421-861F-A6F4336DFB51}" type="presOf" srcId="{7522436B-7860-435C-9B57-61A46CF7E0E9}" destId="{EF0EA39C-A476-40E6-9431-B34E5A6E4D3A}" srcOrd="0" destOrd="0" presId="urn:microsoft.com/office/officeart/2005/8/layout/process4"/>
    <dgm:cxn modelId="{D8E729B8-2326-49E6-8ED0-9FDE5B356528}" srcId="{C0407043-6E08-4A40-8801-1097CE1C5451}" destId="{9F5D5206-DE0E-41FE-990C-E13FF574BAC5}" srcOrd="0" destOrd="0" parTransId="{35F5A934-45BF-45F2-96FB-4A478B31E665}" sibTransId="{D3F2EF10-A5CC-422E-AD9C-900486A4A6BE}"/>
    <dgm:cxn modelId="{545B5120-947B-46B8-88F2-28699D86C556}" type="presOf" srcId="{02A2C4F1-D4D7-4F39-B0E5-7D194C29C071}" destId="{193D9641-A37E-458C-8FFA-C7EFF2D7311F}" srcOrd="0" destOrd="0" presId="urn:microsoft.com/office/officeart/2005/8/layout/process4"/>
    <dgm:cxn modelId="{74301D57-63F0-4E94-B66D-D0C8A2E0CA94}" type="presOf" srcId="{9F5D5206-DE0E-41FE-990C-E13FF574BAC5}" destId="{DFE028BB-88D9-42D5-8559-1408930BC77F}" srcOrd="0" destOrd="0" presId="urn:microsoft.com/office/officeart/2005/8/layout/process4"/>
    <dgm:cxn modelId="{62F8096E-2112-4E38-96B2-7B0880F57734}" srcId="{EB73B2BB-2323-4F5B-B4CC-D9C3D3CDA0B4}" destId="{481E4B13-ED7F-4888-ADEB-096FA5C15E14}" srcOrd="1" destOrd="0" parTransId="{6118FE08-9ADB-4D04-A154-AC4A9865F0DB}" sibTransId="{BAEE1575-500D-42E0-A40A-930A036F941A}"/>
    <dgm:cxn modelId="{F2CF59D6-D3D1-4476-87D3-13118134A018}" type="presOf" srcId="{481E4B13-ED7F-4888-ADEB-096FA5C15E14}" destId="{DF6F5D62-FE3F-4FEF-9E61-BC66BFD958C7}" srcOrd="0" destOrd="0" presId="urn:microsoft.com/office/officeart/2005/8/layout/process4"/>
    <dgm:cxn modelId="{7311EF3C-4ED0-4A9C-986F-833CD65AE26D}" srcId="{C0407043-6E08-4A40-8801-1097CE1C5451}" destId="{7522436B-7860-435C-9B57-61A46CF7E0E9}" srcOrd="1" destOrd="0" parTransId="{60686CAE-42A7-42F7-A587-5D39A93AB984}" sibTransId="{F393A988-64FF-41CA-BD0F-15FB8BC5A8B9}"/>
    <dgm:cxn modelId="{E5DC6AB2-868D-451C-AC3E-F24B002A9948}" type="presOf" srcId="{C0407043-6E08-4A40-8801-1097CE1C5451}" destId="{40644F97-09F3-45BE-8B50-9B2AC87004C2}" srcOrd="0" destOrd="0" presId="urn:microsoft.com/office/officeart/2005/8/layout/process4"/>
    <dgm:cxn modelId="{A5720D78-4E65-4F77-A1F8-3D7C3AF6ED53}" srcId="{EB73B2BB-2323-4F5B-B4CC-D9C3D3CDA0B4}" destId="{06D0E095-83E3-4033-B3EB-0311BE740285}" srcOrd="0" destOrd="0" parTransId="{D2E03346-F1FA-40DE-B655-E81B5E8DD45F}" sibTransId="{129EE600-EAC6-42A9-8916-D50ECC576A70}"/>
    <dgm:cxn modelId="{F61CEA80-E3B5-431B-8045-4269BD3BAB59}" srcId="{02A2C4F1-D4D7-4F39-B0E5-7D194C29C071}" destId="{C0407043-6E08-4A40-8801-1097CE1C5451}" srcOrd="0" destOrd="0" parTransId="{D477B3AF-C7F4-407B-85A8-5E8D954896BE}" sibTransId="{98A33067-ADF6-4EC8-A022-460C1FF86DF1}"/>
    <dgm:cxn modelId="{314FDBC2-6994-490E-AE38-B818A7DB0494}" type="presParOf" srcId="{193D9641-A37E-458C-8FFA-C7EFF2D7311F}" destId="{231BA370-C157-44F5-9080-D56C5E382E0D}" srcOrd="0" destOrd="0" presId="urn:microsoft.com/office/officeart/2005/8/layout/process4"/>
    <dgm:cxn modelId="{CE20A40C-971D-406B-A8EF-B8B8CE98CB73}" type="presParOf" srcId="{231BA370-C157-44F5-9080-D56C5E382E0D}" destId="{D5AFD76F-8621-4925-903C-41FFC1363E3D}" srcOrd="0" destOrd="0" presId="urn:microsoft.com/office/officeart/2005/8/layout/process4"/>
    <dgm:cxn modelId="{B5057F55-44C4-4DDF-85CB-80FF0725A58B}" type="presParOf" srcId="{231BA370-C157-44F5-9080-D56C5E382E0D}" destId="{0BCD5509-C069-4CAD-B17E-4CA5D8B8ADDE}" srcOrd="1" destOrd="0" presId="urn:microsoft.com/office/officeart/2005/8/layout/process4"/>
    <dgm:cxn modelId="{6C6DF26C-C789-4E36-A08B-4997B938D3A4}" type="presParOf" srcId="{231BA370-C157-44F5-9080-D56C5E382E0D}" destId="{39EBF104-0072-41EB-A1F9-DAB9E3D5BD43}" srcOrd="2" destOrd="0" presId="urn:microsoft.com/office/officeart/2005/8/layout/process4"/>
    <dgm:cxn modelId="{3C899468-8239-49B1-AEFC-F06C1E9A55B7}" type="presParOf" srcId="{39EBF104-0072-41EB-A1F9-DAB9E3D5BD43}" destId="{ED08C97F-7230-4C0E-B2F2-D0F106CFDA59}" srcOrd="0" destOrd="0" presId="urn:microsoft.com/office/officeart/2005/8/layout/process4"/>
    <dgm:cxn modelId="{97ACFEA5-9D44-4DAC-85C0-1BF36C47ACE6}" type="presParOf" srcId="{39EBF104-0072-41EB-A1F9-DAB9E3D5BD43}" destId="{DF6F5D62-FE3F-4FEF-9E61-BC66BFD958C7}" srcOrd="1" destOrd="0" presId="urn:microsoft.com/office/officeart/2005/8/layout/process4"/>
    <dgm:cxn modelId="{EBE6C904-4F32-47F7-94FC-55B5C266C813}" type="presParOf" srcId="{193D9641-A37E-458C-8FFA-C7EFF2D7311F}" destId="{6C673D96-6CA2-4BE7-BF53-A04A7FFCF9AA}" srcOrd="1" destOrd="0" presId="urn:microsoft.com/office/officeart/2005/8/layout/process4"/>
    <dgm:cxn modelId="{80FF3873-0577-4F7A-89F2-4843FD3E38EE}" type="presParOf" srcId="{193D9641-A37E-458C-8FFA-C7EFF2D7311F}" destId="{2C0B821F-C325-4AA8-ADAB-8AFA056D537C}" srcOrd="2" destOrd="0" presId="urn:microsoft.com/office/officeart/2005/8/layout/process4"/>
    <dgm:cxn modelId="{4735A9AC-DF0B-46CF-9164-CDC25BC66477}" type="presParOf" srcId="{2C0B821F-C325-4AA8-ADAB-8AFA056D537C}" destId="{40644F97-09F3-45BE-8B50-9B2AC87004C2}" srcOrd="0" destOrd="0" presId="urn:microsoft.com/office/officeart/2005/8/layout/process4"/>
    <dgm:cxn modelId="{D6F523D7-FB15-41B2-B668-4EA673FBDF45}" type="presParOf" srcId="{2C0B821F-C325-4AA8-ADAB-8AFA056D537C}" destId="{809F3F72-59A6-4D2A-9E61-E6644DE0464A}" srcOrd="1" destOrd="0" presId="urn:microsoft.com/office/officeart/2005/8/layout/process4"/>
    <dgm:cxn modelId="{A477D1E6-B0D3-4DA0-A8FE-0710CF5849C3}" type="presParOf" srcId="{2C0B821F-C325-4AA8-ADAB-8AFA056D537C}" destId="{5EBBB329-53DD-429F-BB7D-3DB714880E4B}" srcOrd="2" destOrd="0" presId="urn:microsoft.com/office/officeart/2005/8/layout/process4"/>
    <dgm:cxn modelId="{77391DD7-1B25-4EC9-9A73-EE5415F3DEFA}" type="presParOf" srcId="{5EBBB329-53DD-429F-BB7D-3DB714880E4B}" destId="{DFE028BB-88D9-42D5-8559-1408930BC77F}" srcOrd="0" destOrd="0" presId="urn:microsoft.com/office/officeart/2005/8/layout/process4"/>
    <dgm:cxn modelId="{03DD0D0B-5440-442A-A3E6-34CE08AC63A2}" type="presParOf" srcId="{5EBBB329-53DD-429F-BB7D-3DB714880E4B}" destId="{EF0EA39C-A476-40E6-9431-B34E5A6E4D3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48BB04-9E73-48FE-AF3E-04B260300B5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759F43-69EB-4E32-9AE8-3B13824556DF}" type="pres">
      <dgm:prSet presAssocID="{8E48BB04-9E73-48FE-AF3E-04B260300B5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B8977F7-FF21-4346-ADEF-9EC837A58427}" type="pres">
      <dgm:prSet presAssocID="{8E48BB04-9E73-48FE-AF3E-04B260300B58}" presName="Name1" presStyleCnt="0"/>
      <dgm:spPr/>
    </dgm:pt>
    <dgm:pt modelId="{5C6901E9-7A90-4A03-AF62-76B9B0AAC1EF}" type="pres">
      <dgm:prSet presAssocID="{8E48BB04-9E73-48FE-AF3E-04B260300B58}" presName="cycle" presStyleCnt="0"/>
      <dgm:spPr/>
    </dgm:pt>
    <dgm:pt modelId="{61D2F90C-3DA8-4924-957E-FC1F972C2467}" type="pres">
      <dgm:prSet presAssocID="{8E48BB04-9E73-48FE-AF3E-04B260300B58}" presName="srcNode" presStyleLbl="node1" presStyleIdx="0" presStyleCnt="0"/>
      <dgm:spPr/>
    </dgm:pt>
    <dgm:pt modelId="{8F0B48E2-3CF3-400A-8E20-4A7AB97F5BB9}" type="pres">
      <dgm:prSet presAssocID="{8E48BB04-9E73-48FE-AF3E-04B260300B58}" presName="conn" presStyleLbl="parChTrans1D2" presStyleIdx="0" presStyleCnt="1"/>
      <dgm:spPr/>
      <dgm:t>
        <a:bodyPr/>
        <a:lstStyle/>
        <a:p>
          <a:endParaRPr lang="en-US"/>
        </a:p>
      </dgm:t>
    </dgm:pt>
    <dgm:pt modelId="{8C9EEC0F-C4D1-456D-9271-EC08DF4C5298}" type="pres">
      <dgm:prSet presAssocID="{8E48BB04-9E73-48FE-AF3E-04B260300B58}" presName="extraNode" presStyleLbl="node1" presStyleIdx="0" presStyleCnt="0"/>
      <dgm:spPr/>
    </dgm:pt>
    <dgm:pt modelId="{FDC1852B-059E-49C8-A5B3-A08CC1594AA0}" type="pres">
      <dgm:prSet presAssocID="{8E48BB04-9E73-48FE-AF3E-04B260300B58}" presName="dstNode" presStyleLbl="node1" presStyleIdx="0" presStyleCnt="0"/>
      <dgm:spPr/>
    </dgm:pt>
  </dgm:ptLst>
  <dgm:cxnLst>
    <dgm:cxn modelId="{DCC301FC-311C-445D-AFFB-199D18DC61AB}" type="presOf" srcId="{8E48BB04-9E73-48FE-AF3E-04B260300B58}" destId="{DC759F43-69EB-4E32-9AE8-3B13824556DF}" srcOrd="0" destOrd="0" presId="urn:microsoft.com/office/officeart/2008/layout/VerticalCurvedList"/>
    <dgm:cxn modelId="{EB64F17D-79DC-4D6A-9069-866699FFB929}" type="presParOf" srcId="{DC759F43-69EB-4E32-9AE8-3B13824556DF}" destId="{BB8977F7-FF21-4346-ADEF-9EC837A58427}" srcOrd="0" destOrd="0" presId="urn:microsoft.com/office/officeart/2008/layout/VerticalCurvedList"/>
    <dgm:cxn modelId="{6DF3114E-A622-4C2B-8B79-F1D73471D298}" type="presParOf" srcId="{BB8977F7-FF21-4346-ADEF-9EC837A58427}" destId="{5C6901E9-7A90-4A03-AF62-76B9B0AAC1EF}" srcOrd="0" destOrd="0" presId="urn:microsoft.com/office/officeart/2008/layout/VerticalCurvedList"/>
    <dgm:cxn modelId="{DB189615-D932-4614-8C67-5C3A689F802C}" type="presParOf" srcId="{5C6901E9-7A90-4A03-AF62-76B9B0AAC1EF}" destId="{61D2F90C-3DA8-4924-957E-FC1F972C2467}" srcOrd="0" destOrd="0" presId="urn:microsoft.com/office/officeart/2008/layout/VerticalCurvedList"/>
    <dgm:cxn modelId="{80977517-E100-422B-982C-BEB4CA7DD2F1}" type="presParOf" srcId="{5C6901E9-7A90-4A03-AF62-76B9B0AAC1EF}" destId="{8F0B48E2-3CF3-400A-8E20-4A7AB97F5BB9}" srcOrd="1" destOrd="0" presId="urn:microsoft.com/office/officeart/2008/layout/VerticalCurvedList"/>
    <dgm:cxn modelId="{754F028E-AF6F-4D29-A3DD-1D73BD5B869E}" type="presParOf" srcId="{5C6901E9-7A90-4A03-AF62-76B9B0AAC1EF}" destId="{8C9EEC0F-C4D1-456D-9271-EC08DF4C5298}" srcOrd="2" destOrd="0" presId="urn:microsoft.com/office/officeart/2008/layout/VerticalCurvedList"/>
    <dgm:cxn modelId="{4BC94263-17BB-4BAD-B6DB-3B9048FE3836}" type="presParOf" srcId="{5C6901E9-7A90-4A03-AF62-76B9B0AAC1EF}" destId="{FDC1852B-059E-49C8-A5B3-A08CC1594AA0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4E1458-1C3C-4BC9-99BB-07DCF43E0396}" type="doc">
      <dgm:prSet loTypeId="urn:microsoft.com/office/officeart/2005/8/layout/vList3" loCatId="picture" qsTypeId="urn:microsoft.com/office/officeart/2005/8/quickstyle/simple3" qsCatId="simple" csTypeId="urn:microsoft.com/office/officeart/2005/8/colors/accent1_2" csCatId="accent1" phldr="1"/>
      <dgm:spPr/>
    </dgm:pt>
    <dgm:pt modelId="{DA017A6B-4EAC-41E4-AB16-43404541032E}">
      <dgm:prSet phldrT="[Text]"/>
      <dgm:spPr/>
      <dgm:t>
        <a:bodyPr/>
        <a:lstStyle/>
        <a:p>
          <a:r>
            <a:rPr lang="en-US" b="1" u="sng" dirty="0" smtClean="0">
              <a:solidFill>
                <a:srgbClr val="002060"/>
              </a:solidFill>
            </a:rPr>
            <a:t>If you are MOVING to Florida,California, Arizona or Nevada </a:t>
          </a:r>
          <a:r>
            <a:rPr lang="en-US" b="1" dirty="0" smtClean="0">
              <a:solidFill>
                <a:srgbClr val="002060"/>
              </a:solidFill>
            </a:rPr>
            <a:t>– </a:t>
          </a:r>
        </a:p>
        <a:p>
          <a:r>
            <a:rPr lang="en-US" b="1" dirty="0" smtClean="0">
              <a:solidFill>
                <a:srgbClr val="002060"/>
              </a:solidFill>
            </a:rPr>
            <a:t>You should consider beginning the process of securing a policy before moving to these states.  Most companies have higher pricing in these states.</a:t>
          </a:r>
          <a:endParaRPr lang="en-US" b="1" dirty="0">
            <a:solidFill>
              <a:srgbClr val="002060"/>
            </a:solidFill>
          </a:endParaRPr>
        </a:p>
      </dgm:t>
    </dgm:pt>
    <dgm:pt modelId="{B9B1933C-33D9-4187-81CD-FF46C021B6A1}" type="parTrans" cxnId="{6D7EC822-9B7E-4F54-B759-FDC2951C3790}">
      <dgm:prSet/>
      <dgm:spPr/>
      <dgm:t>
        <a:bodyPr/>
        <a:lstStyle/>
        <a:p>
          <a:endParaRPr lang="en-US"/>
        </a:p>
      </dgm:t>
    </dgm:pt>
    <dgm:pt modelId="{6D169C9B-1291-434A-914C-1ED4B5EE3610}" type="sibTrans" cxnId="{6D7EC822-9B7E-4F54-B759-FDC2951C3790}">
      <dgm:prSet/>
      <dgm:spPr/>
      <dgm:t>
        <a:bodyPr/>
        <a:lstStyle/>
        <a:p>
          <a:endParaRPr lang="en-US"/>
        </a:p>
      </dgm:t>
    </dgm:pt>
    <dgm:pt modelId="{022CD80B-A5D6-4EE9-B25E-0A36DF12D3C8}">
      <dgm:prSet phldrT="[Text]"/>
      <dgm:spPr/>
      <dgm:t>
        <a:bodyPr/>
        <a:lstStyle/>
        <a:p>
          <a:r>
            <a:rPr lang="en-US" b="1" u="sng" dirty="0" smtClean="0">
              <a:solidFill>
                <a:srgbClr val="002060"/>
              </a:solidFill>
            </a:rPr>
            <a:t>If you do</a:t>
          </a:r>
          <a:r>
            <a:rPr lang="en-US" b="0" u="sng" dirty="0" smtClean="0">
              <a:solidFill>
                <a:srgbClr val="002060"/>
              </a:solidFill>
            </a:rPr>
            <a:t> </a:t>
          </a:r>
          <a:r>
            <a:rPr lang="en-US" b="1" u="sng" dirty="0" smtClean="0">
              <a:solidFill>
                <a:srgbClr val="002060"/>
              </a:solidFill>
            </a:rPr>
            <a:t>NOT have a policy and plan to LEAVE Florida, California, Arizona or Nevada </a:t>
          </a:r>
          <a:r>
            <a:rPr lang="en-US" b="0" dirty="0" smtClean="0">
              <a:solidFill>
                <a:srgbClr val="002060"/>
              </a:solidFill>
            </a:rPr>
            <a:t>–</a:t>
          </a:r>
        </a:p>
        <a:p>
          <a:r>
            <a:rPr lang="en-US" b="1" dirty="0" smtClean="0">
              <a:solidFill>
                <a:srgbClr val="002060"/>
              </a:solidFill>
            </a:rPr>
            <a:t>It would be in your best interest to DO YOUR HOMEWORK about the pros/cons of securing a policy in your current state compared to waiting until you move to the new state.  </a:t>
          </a:r>
          <a:endParaRPr lang="en-US" b="1" dirty="0">
            <a:solidFill>
              <a:srgbClr val="002060"/>
            </a:solidFill>
          </a:endParaRPr>
        </a:p>
      </dgm:t>
    </dgm:pt>
    <dgm:pt modelId="{0D18B3D2-A4AD-4D81-AFBD-6D10788DF661}" type="parTrans" cxnId="{440C86D5-82BD-48B8-B62B-488CDE3F37C9}">
      <dgm:prSet/>
      <dgm:spPr/>
      <dgm:t>
        <a:bodyPr/>
        <a:lstStyle/>
        <a:p>
          <a:endParaRPr lang="en-US"/>
        </a:p>
      </dgm:t>
    </dgm:pt>
    <dgm:pt modelId="{FE050C11-656C-41BC-B6D4-5FC506BBC66A}" type="sibTrans" cxnId="{440C86D5-82BD-48B8-B62B-488CDE3F37C9}">
      <dgm:prSet/>
      <dgm:spPr/>
      <dgm:t>
        <a:bodyPr/>
        <a:lstStyle/>
        <a:p>
          <a:endParaRPr lang="en-US"/>
        </a:p>
      </dgm:t>
    </dgm:pt>
    <dgm:pt modelId="{8138AB25-9BDD-4BB4-A955-5D89F951D5E6}" type="pres">
      <dgm:prSet presAssocID="{A74E1458-1C3C-4BC9-99BB-07DCF43E0396}" presName="linearFlow" presStyleCnt="0">
        <dgm:presLayoutVars>
          <dgm:dir/>
          <dgm:resizeHandles val="exact"/>
        </dgm:presLayoutVars>
      </dgm:prSet>
      <dgm:spPr/>
    </dgm:pt>
    <dgm:pt modelId="{1F48AFCB-1CF2-4F4E-90BE-8807AF8173D7}" type="pres">
      <dgm:prSet presAssocID="{DA017A6B-4EAC-41E4-AB16-43404541032E}" presName="composite" presStyleCnt="0"/>
      <dgm:spPr/>
    </dgm:pt>
    <dgm:pt modelId="{A79E15EF-041F-411F-ACF9-CA66FB440778}" type="pres">
      <dgm:prSet presAssocID="{DA017A6B-4EAC-41E4-AB16-43404541032E}" presName="imgShp" presStyleLbl="fgImgPlace1" presStyleIdx="0" presStyleCnt="2" custLinFactX="-1429" custLinFactNeighborX="-100000" custLinFactNeighborY="774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71174E5-BFA6-47F7-9FE3-31654469EB5C}" type="pres">
      <dgm:prSet presAssocID="{DA017A6B-4EAC-41E4-AB16-43404541032E}" presName="txShp" presStyleLbl="node1" presStyleIdx="0" presStyleCnt="2" custScaleX="118933" custLinFactNeighborX="782" custLinFactNeighborY="-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46221-6C57-4865-9FA2-5F0DF149DE82}" type="pres">
      <dgm:prSet presAssocID="{6D169C9B-1291-434A-914C-1ED4B5EE3610}" presName="spacing" presStyleCnt="0"/>
      <dgm:spPr/>
    </dgm:pt>
    <dgm:pt modelId="{49D7EB30-C834-45A6-8718-58A7E0419D05}" type="pres">
      <dgm:prSet presAssocID="{022CD80B-A5D6-4EE9-B25E-0A36DF12D3C8}" presName="composite" presStyleCnt="0"/>
      <dgm:spPr/>
    </dgm:pt>
    <dgm:pt modelId="{2038FAA1-007D-4A97-BA7C-719CC989789F}" type="pres">
      <dgm:prSet presAssocID="{022CD80B-A5D6-4EE9-B25E-0A36DF12D3C8}" presName="imgShp" presStyleLbl="fgImgPlace1" presStyleIdx="1" presStyleCnt="2" custLinFactNeighborX="-99316" custLinFactNeighborY="-352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47A09DB0-755B-473A-B719-9B0B8AE0C7B3}" type="pres">
      <dgm:prSet presAssocID="{022CD80B-A5D6-4EE9-B25E-0A36DF12D3C8}" presName="txShp" presStyleLbl="node1" presStyleIdx="1" presStyleCnt="2" custScaleX="122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C86D5-82BD-48B8-B62B-488CDE3F37C9}" srcId="{A74E1458-1C3C-4BC9-99BB-07DCF43E0396}" destId="{022CD80B-A5D6-4EE9-B25E-0A36DF12D3C8}" srcOrd="1" destOrd="0" parTransId="{0D18B3D2-A4AD-4D81-AFBD-6D10788DF661}" sibTransId="{FE050C11-656C-41BC-B6D4-5FC506BBC66A}"/>
    <dgm:cxn modelId="{3A5A289D-1F0E-49FC-AB6E-94E2F14E332B}" type="presOf" srcId="{A74E1458-1C3C-4BC9-99BB-07DCF43E0396}" destId="{8138AB25-9BDD-4BB4-A955-5D89F951D5E6}" srcOrd="0" destOrd="0" presId="urn:microsoft.com/office/officeart/2005/8/layout/vList3"/>
    <dgm:cxn modelId="{5F9633A1-CE5E-4252-AB93-EED3759A57A1}" type="presOf" srcId="{022CD80B-A5D6-4EE9-B25E-0A36DF12D3C8}" destId="{47A09DB0-755B-473A-B719-9B0B8AE0C7B3}" srcOrd="0" destOrd="0" presId="urn:microsoft.com/office/officeart/2005/8/layout/vList3"/>
    <dgm:cxn modelId="{6D7EC822-9B7E-4F54-B759-FDC2951C3790}" srcId="{A74E1458-1C3C-4BC9-99BB-07DCF43E0396}" destId="{DA017A6B-4EAC-41E4-AB16-43404541032E}" srcOrd="0" destOrd="0" parTransId="{B9B1933C-33D9-4187-81CD-FF46C021B6A1}" sibTransId="{6D169C9B-1291-434A-914C-1ED4B5EE3610}"/>
    <dgm:cxn modelId="{98630944-5350-4D9B-9994-D3437C5FF82A}" type="presOf" srcId="{DA017A6B-4EAC-41E4-AB16-43404541032E}" destId="{371174E5-BFA6-47F7-9FE3-31654469EB5C}" srcOrd="0" destOrd="0" presId="urn:microsoft.com/office/officeart/2005/8/layout/vList3"/>
    <dgm:cxn modelId="{447DE734-D096-404F-A138-C94F8FA219EB}" type="presParOf" srcId="{8138AB25-9BDD-4BB4-A955-5D89F951D5E6}" destId="{1F48AFCB-1CF2-4F4E-90BE-8807AF8173D7}" srcOrd="0" destOrd="0" presId="urn:microsoft.com/office/officeart/2005/8/layout/vList3"/>
    <dgm:cxn modelId="{08D220D7-F6D3-4653-BF45-AB0E7AB7E76B}" type="presParOf" srcId="{1F48AFCB-1CF2-4F4E-90BE-8807AF8173D7}" destId="{A79E15EF-041F-411F-ACF9-CA66FB440778}" srcOrd="0" destOrd="0" presId="urn:microsoft.com/office/officeart/2005/8/layout/vList3"/>
    <dgm:cxn modelId="{2E6CF7E6-B979-4F86-9201-8B90D5C1121B}" type="presParOf" srcId="{1F48AFCB-1CF2-4F4E-90BE-8807AF8173D7}" destId="{371174E5-BFA6-47F7-9FE3-31654469EB5C}" srcOrd="1" destOrd="0" presId="urn:microsoft.com/office/officeart/2005/8/layout/vList3"/>
    <dgm:cxn modelId="{2EE223CB-7BD1-41A9-968A-57C8FE3EB711}" type="presParOf" srcId="{8138AB25-9BDD-4BB4-A955-5D89F951D5E6}" destId="{66D46221-6C57-4865-9FA2-5F0DF149DE82}" srcOrd="1" destOrd="0" presId="urn:microsoft.com/office/officeart/2005/8/layout/vList3"/>
    <dgm:cxn modelId="{29DAE921-0BD0-40F0-A6BF-95D44300374F}" type="presParOf" srcId="{8138AB25-9BDD-4BB4-A955-5D89F951D5E6}" destId="{49D7EB30-C834-45A6-8718-58A7E0419D05}" srcOrd="2" destOrd="0" presId="urn:microsoft.com/office/officeart/2005/8/layout/vList3"/>
    <dgm:cxn modelId="{791A85CF-EFEE-4D9A-99A9-493207A80D60}" type="presParOf" srcId="{49D7EB30-C834-45A6-8718-58A7E0419D05}" destId="{2038FAA1-007D-4A97-BA7C-719CC989789F}" srcOrd="0" destOrd="0" presId="urn:microsoft.com/office/officeart/2005/8/layout/vList3"/>
    <dgm:cxn modelId="{6C2DA375-2D2F-4C23-8129-51D27E6B9E97}" type="presParOf" srcId="{49D7EB30-C834-45A6-8718-58A7E0419D05}" destId="{47A09DB0-755B-473A-B719-9B0B8AE0C7B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65C014-8683-4BC5-AC1E-62D96E2F6EEE}" type="doc">
      <dgm:prSet loTypeId="urn:microsoft.com/office/officeart/2008/layout/AlternatingHexagon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3C31E6-B26D-4196-9842-F3C4E8E03C24}">
      <dgm:prSet phldrT="[Text]" custT="1"/>
      <dgm:spPr/>
      <dgm:t>
        <a:bodyPr/>
        <a:lstStyle/>
        <a:p>
          <a:r>
            <a:rPr lang="en-US" sz="2400" dirty="0" smtClean="0"/>
            <a:t>Do you have any pre-existing medical or psychological conditions?</a:t>
          </a:r>
          <a:endParaRPr lang="en-US" sz="2400" dirty="0"/>
        </a:p>
      </dgm:t>
    </dgm:pt>
    <dgm:pt modelId="{802CF5CD-4FB7-4334-AEB6-F912BA0F3143}" type="parTrans" cxnId="{506039F5-E1B9-4CE2-920D-16CE5D659D53}">
      <dgm:prSet/>
      <dgm:spPr/>
      <dgm:t>
        <a:bodyPr/>
        <a:lstStyle/>
        <a:p>
          <a:endParaRPr lang="en-US"/>
        </a:p>
      </dgm:t>
    </dgm:pt>
    <dgm:pt modelId="{A459BDD6-0929-479C-B5F7-12516E418E9C}" type="sibTrans" cxnId="{506039F5-E1B9-4CE2-920D-16CE5D659D53}">
      <dgm:prSet/>
      <dgm:spPr/>
      <dgm:t>
        <a:bodyPr/>
        <a:lstStyle/>
        <a:p>
          <a:r>
            <a:rPr lang="en-US" dirty="0" smtClean="0"/>
            <a:t>What is your current health?</a:t>
          </a:r>
          <a:endParaRPr lang="en-US" dirty="0"/>
        </a:p>
      </dgm:t>
    </dgm:pt>
    <dgm:pt modelId="{A2166D67-7A99-4F16-8FC0-6F8A50CCD7B6}">
      <dgm:prSet phldrT="[Text]" custT="1"/>
      <dgm:spPr/>
      <dgm:t>
        <a:bodyPr/>
        <a:lstStyle/>
        <a:p>
          <a:r>
            <a:rPr lang="en-US" sz="2800" dirty="0" smtClean="0"/>
            <a:t>Have you had any surgeries in the past?</a:t>
          </a:r>
          <a:endParaRPr lang="en-US" sz="2800" dirty="0"/>
        </a:p>
      </dgm:t>
    </dgm:pt>
    <dgm:pt modelId="{C8522401-C96C-42FA-93BC-2E1758AA5714}" type="parTrans" cxnId="{2CD4F392-0ECA-446F-935D-7D6793F8EA2D}">
      <dgm:prSet/>
      <dgm:spPr/>
      <dgm:t>
        <a:bodyPr/>
        <a:lstStyle/>
        <a:p>
          <a:endParaRPr lang="en-US"/>
        </a:p>
      </dgm:t>
    </dgm:pt>
    <dgm:pt modelId="{50E9D77A-C0C1-4D31-BEE7-B5F67B8C919F}" type="sibTrans" cxnId="{2CD4F392-0ECA-446F-935D-7D6793F8EA2D}">
      <dgm:prSet/>
      <dgm:spPr/>
      <dgm:t>
        <a:bodyPr/>
        <a:lstStyle/>
        <a:p>
          <a:r>
            <a:rPr lang="en-US" dirty="0" smtClean="0"/>
            <a:t>What Prescriptions are in the pharmacy database?</a:t>
          </a:r>
          <a:endParaRPr lang="en-US" dirty="0"/>
        </a:p>
      </dgm:t>
    </dgm:pt>
    <dgm:pt modelId="{9222BEAA-3060-4F11-BCA8-E9910774E90F}" type="pres">
      <dgm:prSet presAssocID="{0065C014-8683-4BC5-AC1E-62D96E2F6EE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F384F4-7EAD-4E22-9E71-1AEDE5D18913}" type="pres">
      <dgm:prSet presAssocID="{E13C31E6-B26D-4196-9842-F3C4E8E03C24}" presName="composite" presStyleCnt="0"/>
      <dgm:spPr/>
    </dgm:pt>
    <dgm:pt modelId="{9D9F63C1-437A-458F-BA54-4869C9B011EA}" type="pres">
      <dgm:prSet presAssocID="{E13C31E6-B26D-4196-9842-F3C4E8E03C24}" presName="Parent1" presStyleLbl="node1" presStyleIdx="0" presStyleCnt="4" custAng="0" custScaleX="235696" custScaleY="97883" custLinFactNeighborX="62710" custLinFactNeighborY="14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D9EFB-F289-482F-9E4D-72F0E16C6662}" type="pres">
      <dgm:prSet presAssocID="{E13C31E6-B26D-4196-9842-F3C4E8E03C24}" presName="Childtext1" presStyleLbl="revTx" presStyleIdx="0" presStyleCnt="2" custScaleX="2403" custScaleY="49253" custLinFactNeighborX="-73183" custLinFactNeighborY="-48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181FC-3D35-4409-8631-EEF2419D910A}" type="pres">
      <dgm:prSet presAssocID="{E13C31E6-B26D-4196-9842-F3C4E8E03C24}" presName="BalanceSpacing" presStyleCnt="0"/>
      <dgm:spPr/>
    </dgm:pt>
    <dgm:pt modelId="{C131EB0D-D9CF-4CF0-8CED-86066777AD30}" type="pres">
      <dgm:prSet presAssocID="{E13C31E6-B26D-4196-9842-F3C4E8E03C24}" presName="BalanceSpacing1" presStyleCnt="0"/>
      <dgm:spPr/>
    </dgm:pt>
    <dgm:pt modelId="{6FFA0298-963A-43B8-B92E-DC8353622159}" type="pres">
      <dgm:prSet presAssocID="{A459BDD6-0929-479C-B5F7-12516E418E9C}" presName="Accent1Text" presStyleLbl="node1" presStyleIdx="1" presStyleCnt="4" custScaleX="195885" custLinFactNeighborX="-27715" custLinFactNeighborY="-415"/>
      <dgm:spPr/>
      <dgm:t>
        <a:bodyPr/>
        <a:lstStyle/>
        <a:p>
          <a:endParaRPr lang="en-US"/>
        </a:p>
      </dgm:t>
    </dgm:pt>
    <dgm:pt modelId="{A6316648-1AA8-4BCC-AE30-9989F129A679}" type="pres">
      <dgm:prSet presAssocID="{A459BDD6-0929-479C-B5F7-12516E418E9C}" presName="spaceBetweenRectangles" presStyleCnt="0"/>
      <dgm:spPr/>
    </dgm:pt>
    <dgm:pt modelId="{35C99E86-22FD-4084-9C44-BFBBEB0F8BE6}" type="pres">
      <dgm:prSet presAssocID="{A2166D67-7A99-4F16-8FC0-6F8A50CCD7B6}" presName="composite" presStyleCnt="0"/>
      <dgm:spPr/>
    </dgm:pt>
    <dgm:pt modelId="{EF640343-6E1A-42AD-A1EA-57382C352A1E}" type="pres">
      <dgm:prSet presAssocID="{A2166D67-7A99-4F16-8FC0-6F8A50CCD7B6}" presName="Parent1" presStyleLbl="node1" presStyleIdx="2" presStyleCnt="4" custScaleX="198328" custLinFactNeighborX="-78931" custLinFactNeighborY="-1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4E02F-FB62-4BBE-B2E6-1651DE9DD151}" type="pres">
      <dgm:prSet presAssocID="{A2166D67-7A99-4F16-8FC0-6F8A50CCD7B6}" presName="Childtext1" presStyleLbl="revTx" presStyleIdx="1" presStyleCnt="2" custFlipHor="0" custScaleX="2483" custLinFactNeighborX="-60408" custLinFactNeighborY="1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D1FB3-F540-45C1-B9D3-6941FB19AE4F}" type="pres">
      <dgm:prSet presAssocID="{A2166D67-7A99-4F16-8FC0-6F8A50CCD7B6}" presName="BalanceSpacing" presStyleCnt="0"/>
      <dgm:spPr/>
    </dgm:pt>
    <dgm:pt modelId="{917DE798-0C3D-4A32-B606-F3F73E9DB9C7}" type="pres">
      <dgm:prSet presAssocID="{A2166D67-7A99-4F16-8FC0-6F8A50CCD7B6}" presName="BalanceSpacing1" presStyleCnt="0"/>
      <dgm:spPr/>
    </dgm:pt>
    <dgm:pt modelId="{55BB0792-5203-4615-B98A-CDACC16942A4}" type="pres">
      <dgm:prSet presAssocID="{50E9D77A-C0C1-4D31-BEE7-B5F67B8C919F}" presName="Accent1Text" presStyleLbl="node1" presStyleIdx="3" presStyleCnt="4" custScaleX="216695" custLinFactNeighborX="16782" custLinFactNeighborY="2285"/>
      <dgm:spPr/>
      <dgm:t>
        <a:bodyPr/>
        <a:lstStyle/>
        <a:p>
          <a:endParaRPr lang="en-US"/>
        </a:p>
      </dgm:t>
    </dgm:pt>
  </dgm:ptLst>
  <dgm:cxnLst>
    <dgm:cxn modelId="{506039F5-E1B9-4CE2-920D-16CE5D659D53}" srcId="{0065C014-8683-4BC5-AC1E-62D96E2F6EEE}" destId="{E13C31E6-B26D-4196-9842-F3C4E8E03C24}" srcOrd="0" destOrd="0" parTransId="{802CF5CD-4FB7-4334-AEB6-F912BA0F3143}" sibTransId="{A459BDD6-0929-479C-B5F7-12516E418E9C}"/>
    <dgm:cxn modelId="{72FDFEC8-B596-41AB-BBDF-AF3EBFBC3038}" type="presOf" srcId="{E13C31E6-B26D-4196-9842-F3C4E8E03C24}" destId="{9D9F63C1-437A-458F-BA54-4869C9B011EA}" srcOrd="0" destOrd="0" presId="urn:microsoft.com/office/officeart/2008/layout/AlternatingHexagons"/>
    <dgm:cxn modelId="{63188E57-87DA-4EDB-9F9F-9CB806660F58}" type="presOf" srcId="{A2166D67-7A99-4F16-8FC0-6F8A50CCD7B6}" destId="{EF640343-6E1A-42AD-A1EA-57382C352A1E}" srcOrd="0" destOrd="0" presId="urn:microsoft.com/office/officeart/2008/layout/AlternatingHexagons"/>
    <dgm:cxn modelId="{11DF7BF1-6D9B-4F67-A63F-C1DD269C136D}" type="presOf" srcId="{50E9D77A-C0C1-4D31-BEE7-B5F67B8C919F}" destId="{55BB0792-5203-4615-B98A-CDACC16942A4}" srcOrd="0" destOrd="0" presId="urn:microsoft.com/office/officeart/2008/layout/AlternatingHexagons"/>
    <dgm:cxn modelId="{2CD4F392-0ECA-446F-935D-7D6793F8EA2D}" srcId="{0065C014-8683-4BC5-AC1E-62D96E2F6EEE}" destId="{A2166D67-7A99-4F16-8FC0-6F8A50CCD7B6}" srcOrd="1" destOrd="0" parTransId="{C8522401-C96C-42FA-93BC-2E1758AA5714}" sibTransId="{50E9D77A-C0C1-4D31-BEE7-B5F67B8C919F}"/>
    <dgm:cxn modelId="{6FC5002C-1A77-4B67-B711-F6AE900890BE}" type="presOf" srcId="{A459BDD6-0929-479C-B5F7-12516E418E9C}" destId="{6FFA0298-963A-43B8-B92E-DC8353622159}" srcOrd="0" destOrd="0" presId="urn:microsoft.com/office/officeart/2008/layout/AlternatingHexagons"/>
    <dgm:cxn modelId="{625FD78B-31B3-484D-899D-EBE45BE50D11}" type="presOf" srcId="{0065C014-8683-4BC5-AC1E-62D96E2F6EEE}" destId="{9222BEAA-3060-4F11-BCA8-E9910774E90F}" srcOrd="0" destOrd="0" presId="urn:microsoft.com/office/officeart/2008/layout/AlternatingHexagons"/>
    <dgm:cxn modelId="{D4AEA832-9A11-4833-8716-7D4A4F6A63A8}" type="presParOf" srcId="{9222BEAA-3060-4F11-BCA8-E9910774E90F}" destId="{A3F384F4-7EAD-4E22-9E71-1AEDE5D18913}" srcOrd="0" destOrd="0" presId="urn:microsoft.com/office/officeart/2008/layout/AlternatingHexagons"/>
    <dgm:cxn modelId="{D56D2B19-D6E9-40E1-898F-03C95C2EE5A6}" type="presParOf" srcId="{A3F384F4-7EAD-4E22-9E71-1AEDE5D18913}" destId="{9D9F63C1-437A-458F-BA54-4869C9B011EA}" srcOrd="0" destOrd="0" presId="urn:microsoft.com/office/officeart/2008/layout/AlternatingHexagons"/>
    <dgm:cxn modelId="{74E85B98-5589-48A4-B130-C87D7B7DF8FB}" type="presParOf" srcId="{A3F384F4-7EAD-4E22-9E71-1AEDE5D18913}" destId="{0D6D9EFB-F289-482F-9E4D-72F0E16C6662}" srcOrd="1" destOrd="0" presId="urn:microsoft.com/office/officeart/2008/layout/AlternatingHexagons"/>
    <dgm:cxn modelId="{C09231DB-75D8-4874-A50E-49155A1A7B54}" type="presParOf" srcId="{A3F384F4-7EAD-4E22-9E71-1AEDE5D18913}" destId="{F34181FC-3D35-4409-8631-EEF2419D910A}" srcOrd="2" destOrd="0" presId="urn:microsoft.com/office/officeart/2008/layout/AlternatingHexagons"/>
    <dgm:cxn modelId="{222E3C74-4CAA-42FD-BECD-FDB3E458B549}" type="presParOf" srcId="{A3F384F4-7EAD-4E22-9E71-1AEDE5D18913}" destId="{C131EB0D-D9CF-4CF0-8CED-86066777AD30}" srcOrd="3" destOrd="0" presId="urn:microsoft.com/office/officeart/2008/layout/AlternatingHexagons"/>
    <dgm:cxn modelId="{8ECBC04E-591D-4B71-80F0-404A69515F39}" type="presParOf" srcId="{A3F384F4-7EAD-4E22-9E71-1AEDE5D18913}" destId="{6FFA0298-963A-43B8-B92E-DC8353622159}" srcOrd="4" destOrd="0" presId="urn:microsoft.com/office/officeart/2008/layout/AlternatingHexagons"/>
    <dgm:cxn modelId="{552440CF-7789-4787-83D0-EECADDB2640F}" type="presParOf" srcId="{9222BEAA-3060-4F11-BCA8-E9910774E90F}" destId="{A6316648-1AA8-4BCC-AE30-9989F129A679}" srcOrd="1" destOrd="0" presId="urn:microsoft.com/office/officeart/2008/layout/AlternatingHexagons"/>
    <dgm:cxn modelId="{591640E9-18E1-4171-AC7C-2664A79D70CD}" type="presParOf" srcId="{9222BEAA-3060-4F11-BCA8-E9910774E90F}" destId="{35C99E86-22FD-4084-9C44-BFBBEB0F8BE6}" srcOrd="2" destOrd="0" presId="urn:microsoft.com/office/officeart/2008/layout/AlternatingHexagons"/>
    <dgm:cxn modelId="{C3F3AD8D-913D-43FB-A1B8-17907473CF33}" type="presParOf" srcId="{35C99E86-22FD-4084-9C44-BFBBEB0F8BE6}" destId="{EF640343-6E1A-42AD-A1EA-57382C352A1E}" srcOrd="0" destOrd="0" presId="urn:microsoft.com/office/officeart/2008/layout/AlternatingHexagons"/>
    <dgm:cxn modelId="{11920322-D7D4-4351-8073-985664B36470}" type="presParOf" srcId="{35C99E86-22FD-4084-9C44-BFBBEB0F8BE6}" destId="{28C4E02F-FB62-4BBE-B2E6-1651DE9DD151}" srcOrd="1" destOrd="0" presId="urn:microsoft.com/office/officeart/2008/layout/AlternatingHexagons"/>
    <dgm:cxn modelId="{FECECDBF-11BE-460F-A2F0-DF66943A412B}" type="presParOf" srcId="{35C99E86-22FD-4084-9C44-BFBBEB0F8BE6}" destId="{444D1FB3-F540-45C1-B9D3-6941FB19AE4F}" srcOrd="2" destOrd="0" presId="urn:microsoft.com/office/officeart/2008/layout/AlternatingHexagons"/>
    <dgm:cxn modelId="{79C57295-3EE0-47D1-AED6-AE355943B5F8}" type="presParOf" srcId="{35C99E86-22FD-4084-9C44-BFBBEB0F8BE6}" destId="{917DE798-0C3D-4A32-B606-F3F73E9DB9C7}" srcOrd="3" destOrd="0" presId="urn:microsoft.com/office/officeart/2008/layout/AlternatingHexagons"/>
    <dgm:cxn modelId="{FD25D8AF-20BB-443F-9482-A50E89CE2D74}" type="presParOf" srcId="{35C99E86-22FD-4084-9C44-BFBBEB0F8BE6}" destId="{55BB0792-5203-4615-B98A-CDACC16942A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48BB04-9E73-48FE-AF3E-04B260300B5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B16FC7-C783-4875-B1D2-64E1A2280629}">
      <dgm:prSet phldrT="[Text]"/>
      <dgm:spPr/>
      <dgm:t>
        <a:bodyPr/>
        <a:lstStyle/>
        <a:p>
          <a:r>
            <a:rPr lang="en-US" dirty="0" smtClean="0"/>
            <a:t>This makes sense when you have medical or psychological information in your medical file </a:t>
          </a:r>
          <a:endParaRPr lang="en-US" dirty="0"/>
        </a:p>
      </dgm:t>
    </dgm:pt>
    <dgm:pt modelId="{93BFE511-BE0C-4182-ADD0-41F94C25B583}" type="parTrans" cxnId="{887E57DB-A07E-4B4F-8023-D391088A91D3}">
      <dgm:prSet/>
      <dgm:spPr/>
      <dgm:t>
        <a:bodyPr/>
        <a:lstStyle/>
        <a:p>
          <a:endParaRPr lang="en-US"/>
        </a:p>
      </dgm:t>
    </dgm:pt>
    <dgm:pt modelId="{1496CEDD-4EF1-4D05-869A-6E09E65CC3F9}" type="sibTrans" cxnId="{887E57DB-A07E-4B4F-8023-D391088A91D3}">
      <dgm:prSet/>
      <dgm:spPr/>
      <dgm:t>
        <a:bodyPr/>
        <a:lstStyle/>
        <a:p>
          <a:endParaRPr lang="en-US"/>
        </a:p>
      </dgm:t>
    </dgm:pt>
    <dgm:pt modelId="{B2175CC9-947F-4311-AEC5-FE3215FC41C9}">
      <dgm:prSet phldrT="[Text]"/>
      <dgm:spPr/>
      <dgm:t>
        <a:bodyPr/>
        <a:lstStyle/>
        <a:p>
          <a:r>
            <a:rPr lang="en-US" dirty="0" smtClean="0"/>
            <a:t>Does Not make sense if you are “clean as a whistle”</a:t>
          </a:r>
          <a:endParaRPr lang="en-US" dirty="0"/>
        </a:p>
      </dgm:t>
    </dgm:pt>
    <dgm:pt modelId="{90DD393B-AE82-4660-8A4A-E3EB0BDA226C}" type="parTrans" cxnId="{B95139F3-2E92-49E2-AFC5-7687A1177082}">
      <dgm:prSet/>
      <dgm:spPr/>
      <dgm:t>
        <a:bodyPr/>
        <a:lstStyle/>
        <a:p>
          <a:endParaRPr lang="en-US"/>
        </a:p>
      </dgm:t>
    </dgm:pt>
    <dgm:pt modelId="{27F83EC1-D333-439A-B776-49A4C0B19E86}" type="sibTrans" cxnId="{B95139F3-2E92-49E2-AFC5-7687A1177082}">
      <dgm:prSet/>
      <dgm:spPr/>
      <dgm:t>
        <a:bodyPr/>
        <a:lstStyle/>
        <a:p>
          <a:endParaRPr lang="en-US"/>
        </a:p>
      </dgm:t>
    </dgm:pt>
    <dgm:pt modelId="{DC759F43-69EB-4E32-9AE8-3B13824556DF}" type="pres">
      <dgm:prSet presAssocID="{8E48BB04-9E73-48FE-AF3E-04B260300B5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B8977F7-FF21-4346-ADEF-9EC837A58427}" type="pres">
      <dgm:prSet presAssocID="{8E48BB04-9E73-48FE-AF3E-04B260300B58}" presName="Name1" presStyleCnt="0"/>
      <dgm:spPr/>
    </dgm:pt>
    <dgm:pt modelId="{5C6901E9-7A90-4A03-AF62-76B9B0AAC1EF}" type="pres">
      <dgm:prSet presAssocID="{8E48BB04-9E73-48FE-AF3E-04B260300B58}" presName="cycle" presStyleCnt="0"/>
      <dgm:spPr/>
    </dgm:pt>
    <dgm:pt modelId="{61D2F90C-3DA8-4924-957E-FC1F972C2467}" type="pres">
      <dgm:prSet presAssocID="{8E48BB04-9E73-48FE-AF3E-04B260300B58}" presName="srcNode" presStyleLbl="node1" presStyleIdx="0" presStyleCnt="2"/>
      <dgm:spPr/>
    </dgm:pt>
    <dgm:pt modelId="{8F0B48E2-3CF3-400A-8E20-4A7AB97F5BB9}" type="pres">
      <dgm:prSet presAssocID="{8E48BB04-9E73-48FE-AF3E-04B260300B58}" presName="conn" presStyleLbl="parChTrans1D2" presStyleIdx="0" presStyleCnt="1"/>
      <dgm:spPr/>
      <dgm:t>
        <a:bodyPr/>
        <a:lstStyle/>
        <a:p>
          <a:endParaRPr lang="en-US"/>
        </a:p>
      </dgm:t>
    </dgm:pt>
    <dgm:pt modelId="{8C9EEC0F-C4D1-456D-9271-EC08DF4C5298}" type="pres">
      <dgm:prSet presAssocID="{8E48BB04-9E73-48FE-AF3E-04B260300B58}" presName="extraNode" presStyleLbl="node1" presStyleIdx="0" presStyleCnt="2"/>
      <dgm:spPr/>
    </dgm:pt>
    <dgm:pt modelId="{FDC1852B-059E-49C8-A5B3-A08CC1594AA0}" type="pres">
      <dgm:prSet presAssocID="{8E48BB04-9E73-48FE-AF3E-04B260300B58}" presName="dstNode" presStyleLbl="node1" presStyleIdx="0" presStyleCnt="2"/>
      <dgm:spPr/>
    </dgm:pt>
    <dgm:pt modelId="{1A475562-64C3-434D-9756-67C2772028EC}" type="pres">
      <dgm:prSet presAssocID="{86B16FC7-C783-4875-B1D2-64E1A2280629}" presName="text_1" presStyleLbl="node1" presStyleIdx="0" presStyleCnt="2" custLinFactNeighborX="204" custLinFactNeighborY="-28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5DB1C-842F-47B4-995F-3CCB0AD5825C}" type="pres">
      <dgm:prSet presAssocID="{86B16FC7-C783-4875-B1D2-64E1A2280629}" presName="accent_1" presStyleCnt="0"/>
      <dgm:spPr/>
    </dgm:pt>
    <dgm:pt modelId="{C003CD3D-B652-42DC-A8E8-79B9C41F2954}" type="pres">
      <dgm:prSet presAssocID="{86B16FC7-C783-4875-B1D2-64E1A2280629}" presName="accentRepeatNode" presStyleLbl="solidFgAcc1" presStyleIdx="0" presStyleCnt="2" custLinFactNeighborX="-7959" custLinFactNeighborY="-15230"/>
      <dgm:spPr/>
    </dgm:pt>
    <dgm:pt modelId="{F3A17D8F-D3D6-43E4-8B61-C9154D22D6DB}" type="pres">
      <dgm:prSet presAssocID="{B2175CC9-947F-4311-AEC5-FE3215FC41C9}" presName="text_2" presStyleLbl="node1" presStyleIdx="1" presStyleCnt="2" custLinFactNeighborY="-25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9C66E-DE61-4240-A18D-00671B6AF80C}" type="pres">
      <dgm:prSet presAssocID="{B2175CC9-947F-4311-AEC5-FE3215FC41C9}" presName="accent_2" presStyleCnt="0"/>
      <dgm:spPr/>
    </dgm:pt>
    <dgm:pt modelId="{DC6CE345-1DEC-4DB8-A0CE-5FC782A7FDDD}" type="pres">
      <dgm:prSet presAssocID="{B2175CC9-947F-4311-AEC5-FE3215FC41C9}" presName="accentRepeatNode" presStyleLbl="solidFgAcc1" presStyleIdx="1" presStyleCnt="2"/>
      <dgm:spPr/>
    </dgm:pt>
  </dgm:ptLst>
  <dgm:cxnLst>
    <dgm:cxn modelId="{B95139F3-2E92-49E2-AFC5-7687A1177082}" srcId="{8E48BB04-9E73-48FE-AF3E-04B260300B58}" destId="{B2175CC9-947F-4311-AEC5-FE3215FC41C9}" srcOrd="1" destOrd="0" parTransId="{90DD393B-AE82-4660-8A4A-E3EB0BDA226C}" sibTransId="{27F83EC1-D333-439A-B776-49A4C0B19E86}"/>
    <dgm:cxn modelId="{6A332ADA-0025-4E79-AA05-01575E912B79}" type="presOf" srcId="{1496CEDD-4EF1-4D05-869A-6E09E65CC3F9}" destId="{8F0B48E2-3CF3-400A-8E20-4A7AB97F5BB9}" srcOrd="0" destOrd="0" presId="urn:microsoft.com/office/officeart/2008/layout/VerticalCurvedList"/>
    <dgm:cxn modelId="{887E57DB-A07E-4B4F-8023-D391088A91D3}" srcId="{8E48BB04-9E73-48FE-AF3E-04B260300B58}" destId="{86B16FC7-C783-4875-B1D2-64E1A2280629}" srcOrd="0" destOrd="0" parTransId="{93BFE511-BE0C-4182-ADD0-41F94C25B583}" sibTransId="{1496CEDD-4EF1-4D05-869A-6E09E65CC3F9}"/>
    <dgm:cxn modelId="{B804A2FE-947D-43F6-B3AB-8E3520B50429}" type="presOf" srcId="{86B16FC7-C783-4875-B1D2-64E1A2280629}" destId="{1A475562-64C3-434D-9756-67C2772028EC}" srcOrd="0" destOrd="0" presId="urn:microsoft.com/office/officeart/2008/layout/VerticalCurvedList"/>
    <dgm:cxn modelId="{DDA9BBD1-122E-4C7D-9A49-1EF06EE7ACE5}" type="presOf" srcId="{B2175CC9-947F-4311-AEC5-FE3215FC41C9}" destId="{F3A17D8F-D3D6-43E4-8B61-C9154D22D6DB}" srcOrd="0" destOrd="0" presId="urn:microsoft.com/office/officeart/2008/layout/VerticalCurvedList"/>
    <dgm:cxn modelId="{67791F33-2C55-475E-8184-CA5B5ADFB9E5}" type="presOf" srcId="{8E48BB04-9E73-48FE-AF3E-04B260300B58}" destId="{DC759F43-69EB-4E32-9AE8-3B13824556DF}" srcOrd="0" destOrd="0" presId="urn:microsoft.com/office/officeart/2008/layout/VerticalCurvedList"/>
    <dgm:cxn modelId="{41CA9D74-49C0-47BB-8716-552C1F43FCC9}" type="presParOf" srcId="{DC759F43-69EB-4E32-9AE8-3B13824556DF}" destId="{BB8977F7-FF21-4346-ADEF-9EC837A58427}" srcOrd="0" destOrd="0" presId="urn:microsoft.com/office/officeart/2008/layout/VerticalCurvedList"/>
    <dgm:cxn modelId="{487FDB3E-150C-4FC4-AEA6-1AD127DBCD4F}" type="presParOf" srcId="{BB8977F7-FF21-4346-ADEF-9EC837A58427}" destId="{5C6901E9-7A90-4A03-AF62-76B9B0AAC1EF}" srcOrd="0" destOrd="0" presId="urn:microsoft.com/office/officeart/2008/layout/VerticalCurvedList"/>
    <dgm:cxn modelId="{0705409D-69E5-4AEA-B0D7-6965E54DC29D}" type="presParOf" srcId="{5C6901E9-7A90-4A03-AF62-76B9B0AAC1EF}" destId="{61D2F90C-3DA8-4924-957E-FC1F972C2467}" srcOrd="0" destOrd="0" presId="urn:microsoft.com/office/officeart/2008/layout/VerticalCurvedList"/>
    <dgm:cxn modelId="{55100FFE-4849-4AC5-868B-1BA20C5789C7}" type="presParOf" srcId="{5C6901E9-7A90-4A03-AF62-76B9B0AAC1EF}" destId="{8F0B48E2-3CF3-400A-8E20-4A7AB97F5BB9}" srcOrd="1" destOrd="0" presId="urn:microsoft.com/office/officeart/2008/layout/VerticalCurvedList"/>
    <dgm:cxn modelId="{0B6F2650-3D55-420F-866B-48B4C7425D96}" type="presParOf" srcId="{5C6901E9-7A90-4A03-AF62-76B9B0AAC1EF}" destId="{8C9EEC0F-C4D1-456D-9271-EC08DF4C5298}" srcOrd="2" destOrd="0" presId="urn:microsoft.com/office/officeart/2008/layout/VerticalCurvedList"/>
    <dgm:cxn modelId="{60074F24-D89C-4011-AFB8-89EC5CD145FF}" type="presParOf" srcId="{5C6901E9-7A90-4A03-AF62-76B9B0AAC1EF}" destId="{FDC1852B-059E-49C8-A5B3-A08CC1594AA0}" srcOrd="3" destOrd="0" presId="urn:microsoft.com/office/officeart/2008/layout/VerticalCurvedList"/>
    <dgm:cxn modelId="{7DA6E5BC-642E-4F19-9850-40706104DDC9}" type="presParOf" srcId="{BB8977F7-FF21-4346-ADEF-9EC837A58427}" destId="{1A475562-64C3-434D-9756-67C2772028EC}" srcOrd="1" destOrd="0" presId="urn:microsoft.com/office/officeart/2008/layout/VerticalCurvedList"/>
    <dgm:cxn modelId="{BC56C0A1-E2C9-495A-8603-C69B3C4FC3CD}" type="presParOf" srcId="{BB8977F7-FF21-4346-ADEF-9EC837A58427}" destId="{F0D5DB1C-842F-47B4-995F-3CCB0AD5825C}" srcOrd="2" destOrd="0" presId="urn:microsoft.com/office/officeart/2008/layout/VerticalCurvedList"/>
    <dgm:cxn modelId="{E2B1CFEA-67C6-430A-B4A6-CBE796D0AF3A}" type="presParOf" srcId="{F0D5DB1C-842F-47B4-995F-3CCB0AD5825C}" destId="{C003CD3D-B652-42DC-A8E8-79B9C41F2954}" srcOrd="0" destOrd="0" presId="urn:microsoft.com/office/officeart/2008/layout/VerticalCurvedList"/>
    <dgm:cxn modelId="{B96F150F-E063-4A21-A2D2-A6AA61F1253D}" type="presParOf" srcId="{BB8977F7-FF21-4346-ADEF-9EC837A58427}" destId="{F3A17D8F-D3D6-43E4-8B61-C9154D22D6DB}" srcOrd="3" destOrd="0" presId="urn:microsoft.com/office/officeart/2008/layout/VerticalCurvedList"/>
    <dgm:cxn modelId="{FAA7E68D-BDAF-4144-ACEB-3080DFFA979E}" type="presParOf" srcId="{BB8977F7-FF21-4346-ADEF-9EC837A58427}" destId="{8AE9C66E-DE61-4240-A18D-00671B6AF80C}" srcOrd="4" destOrd="0" presId="urn:microsoft.com/office/officeart/2008/layout/VerticalCurvedList"/>
    <dgm:cxn modelId="{DFE116AF-B40D-48BF-867C-89E889C6AEC9}" type="presParOf" srcId="{8AE9C66E-DE61-4240-A18D-00671B6AF80C}" destId="{DC6CE345-1DEC-4DB8-A0CE-5FC782A7FD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318E3-6000-414B-8C55-D53196B47DEC}">
      <dsp:nvSpPr>
        <dsp:cNvPr id="0" name=""/>
        <dsp:cNvSpPr/>
      </dsp:nvSpPr>
      <dsp:spPr>
        <a:xfrm>
          <a:off x="2683505" y="0"/>
          <a:ext cx="4550063" cy="4550063"/>
        </a:xfrm>
        <a:prstGeom prst="triangle">
          <a:avLst/>
        </a:prstGeom>
        <a:solidFill>
          <a:srgbClr val="C00000"/>
        </a:solidFill>
        <a:ln w="19050" cap="rnd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87A32-499C-4161-9398-2FB1EAD66DA5}">
      <dsp:nvSpPr>
        <dsp:cNvPr id="0" name=""/>
        <dsp:cNvSpPr/>
      </dsp:nvSpPr>
      <dsp:spPr>
        <a:xfrm>
          <a:off x="2888563" y="456449"/>
          <a:ext cx="4444769" cy="653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Government Loans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20449" y="488335"/>
        <a:ext cx="4380997" cy="589410"/>
      </dsp:txXfrm>
    </dsp:sp>
    <dsp:sp modelId="{1DC3E219-9D84-4036-846C-A9AEC588F093}">
      <dsp:nvSpPr>
        <dsp:cNvPr id="0" name=""/>
        <dsp:cNvSpPr/>
      </dsp:nvSpPr>
      <dsp:spPr>
        <a:xfrm>
          <a:off x="2877531" y="1217333"/>
          <a:ext cx="4773530" cy="653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Working for Government or Non-Profit Entity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909417" y="1249219"/>
        <a:ext cx="4709758" cy="589410"/>
      </dsp:txXfrm>
    </dsp:sp>
    <dsp:sp modelId="{9033C178-3B00-4758-BCD1-A25E95C06269}">
      <dsp:nvSpPr>
        <dsp:cNvPr id="0" name=""/>
        <dsp:cNvSpPr/>
      </dsp:nvSpPr>
      <dsp:spPr>
        <a:xfrm>
          <a:off x="2822285" y="1958188"/>
          <a:ext cx="5124057" cy="653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2060"/>
              </a:solidFill>
            </a:rPr>
            <a:t>120 “Qualifying” Payments (which do not have to be consecutive)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854171" y="1990074"/>
        <a:ext cx="5060285" cy="589410"/>
      </dsp:txXfrm>
    </dsp:sp>
    <dsp:sp modelId="{43F913CD-EC47-4C54-A0FE-61ACDBB722A2}">
      <dsp:nvSpPr>
        <dsp:cNvPr id="0" name=""/>
        <dsp:cNvSpPr/>
      </dsp:nvSpPr>
      <dsp:spPr>
        <a:xfrm>
          <a:off x="14" y="2884715"/>
          <a:ext cx="9565249" cy="13510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70C0"/>
              </a:solidFill>
            </a:rPr>
            <a:t>* </a:t>
          </a:r>
          <a:r>
            <a:rPr lang="en-US" sz="2400" b="1" kern="1200" dirty="0" smtClean="0">
              <a:solidFill>
                <a:srgbClr val="002060"/>
              </a:solidFill>
            </a:rPr>
            <a:t>Submit your “Employment Certification Form” annually to ensure you are clocking time.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65966" y="2950667"/>
        <a:ext cx="9433345" cy="12191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162C5-F33B-427A-972D-4B739B311F7A}">
      <dsp:nvSpPr>
        <dsp:cNvPr id="0" name=""/>
        <dsp:cNvSpPr/>
      </dsp:nvSpPr>
      <dsp:spPr>
        <a:xfrm>
          <a:off x="-5373204" y="-817605"/>
          <a:ext cx="6357336" cy="6357336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392B-F997-4B07-BC8D-10DE7CF588E5}">
      <dsp:nvSpPr>
        <dsp:cNvPr id="0" name=""/>
        <dsp:cNvSpPr/>
      </dsp:nvSpPr>
      <dsp:spPr>
        <a:xfrm>
          <a:off x="1215020" y="329434"/>
          <a:ext cx="10279468" cy="94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6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Page Grids That Map Out Multiple Policies are Misleading, Inaccurate and Approved by Insurance Companies or State Insurance Commissioners 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1215020" y="329434"/>
        <a:ext cx="10279468" cy="944425"/>
      </dsp:txXfrm>
    </dsp:sp>
    <dsp:sp modelId="{4B576069-9E9F-4A1D-B549-6040282DA326}">
      <dsp:nvSpPr>
        <dsp:cNvPr id="0" name=""/>
        <dsp:cNvSpPr/>
      </dsp:nvSpPr>
      <dsp:spPr>
        <a:xfrm>
          <a:off x="30471" y="354159"/>
          <a:ext cx="1180531" cy="11805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97B09-1EAE-4C11-9C6E-C2C925E2ED34}">
      <dsp:nvSpPr>
        <dsp:cNvPr id="0" name=""/>
        <dsp:cNvSpPr/>
      </dsp:nvSpPr>
      <dsp:spPr>
        <a:xfrm>
          <a:off x="1049145" y="1852905"/>
          <a:ext cx="10445677" cy="94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63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Insurance Professionals That Represent Only 1 Company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1049145" y="1852905"/>
        <a:ext cx="10445677" cy="944425"/>
      </dsp:txXfrm>
    </dsp:sp>
    <dsp:sp modelId="{BD129659-68BC-454E-ACC8-EED1DA7A3D5D}">
      <dsp:nvSpPr>
        <dsp:cNvPr id="0" name=""/>
        <dsp:cNvSpPr/>
      </dsp:nvSpPr>
      <dsp:spPr>
        <a:xfrm flipH="1">
          <a:off x="568310" y="1770796"/>
          <a:ext cx="775254" cy="11805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6243B-CC08-4D8F-9193-841D15EE5A8B}">
      <dsp:nvSpPr>
        <dsp:cNvPr id="0" name=""/>
        <dsp:cNvSpPr/>
      </dsp:nvSpPr>
      <dsp:spPr>
        <a:xfrm>
          <a:off x="551350" y="3305487"/>
          <a:ext cx="10963596" cy="944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637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 </a:t>
          </a:r>
          <a:r>
            <a:rPr lang="en-US" sz="2200" b="1" kern="1200" dirty="0" smtClean="0">
              <a:solidFill>
                <a:schemeClr val="bg1"/>
              </a:solidFill>
            </a:rPr>
            <a:t>If The Cost Seems “TOO GOOD TO BE TRUE”, It Probably Is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551350" y="3305487"/>
        <a:ext cx="10963596" cy="944425"/>
      </dsp:txXfrm>
    </dsp:sp>
    <dsp:sp modelId="{984DF805-3E19-43E0-8B31-0F14BEC72279}">
      <dsp:nvSpPr>
        <dsp:cNvPr id="0" name=""/>
        <dsp:cNvSpPr/>
      </dsp:nvSpPr>
      <dsp:spPr>
        <a:xfrm flipH="1">
          <a:off x="597227" y="3126672"/>
          <a:ext cx="59439" cy="11805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6F56F-3A2F-41F6-8491-9F36CAA26D9E}">
      <dsp:nvSpPr>
        <dsp:cNvPr id="0" name=""/>
        <dsp:cNvSpPr/>
      </dsp:nvSpPr>
      <dsp:spPr>
        <a:xfrm>
          <a:off x="684179" y="357"/>
          <a:ext cx="3441882" cy="206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Competitive Interest Rates</a:t>
          </a:r>
          <a:endParaRPr lang="en-US" sz="2800" kern="1200" dirty="0"/>
        </a:p>
      </dsp:txBody>
      <dsp:txXfrm>
        <a:off x="684179" y="357"/>
        <a:ext cx="3441882" cy="2065129"/>
      </dsp:txXfrm>
    </dsp:sp>
    <dsp:sp modelId="{0D699D46-5C58-4752-B721-6A1B397A1378}">
      <dsp:nvSpPr>
        <dsp:cNvPr id="0" name=""/>
        <dsp:cNvSpPr/>
      </dsp:nvSpPr>
      <dsp:spPr>
        <a:xfrm>
          <a:off x="4470250" y="357"/>
          <a:ext cx="3441882" cy="206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0% or 5% Down Payment</a:t>
          </a:r>
          <a:endParaRPr lang="en-US" sz="2800" kern="1200" dirty="0"/>
        </a:p>
      </dsp:txBody>
      <dsp:txXfrm>
        <a:off x="4470250" y="357"/>
        <a:ext cx="3441882" cy="2065129"/>
      </dsp:txXfrm>
    </dsp:sp>
    <dsp:sp modelId="{AAF8DCC3-702C-4BA6-A4F5-D22C96CDCBA0}">
      <dsp:nvSpPr>
        <dsp:cNvPr id="0" name=""/>
        <dsp:cNvSpPr/>
      </dsp:nvSpPr>
      <dsp:spPr>
        <a:xfrm>
          <a:off x="684179" y="2409675"/>
          <a:ext cx="3441882" cy="206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No PMI (Private Mortgage Insurance)</a:t>
          </a:r>
          <a:endParaRPr lang="en-US" sz="2800" kern="1200" dirty="0"/>
        </a:p>
      </dsp:txBody>
      <dsp:txXfrm>
        <a:off x="684179" y="2409675"/>
        <a:ext cx="3441882" cy="2065129"/>
      </dsp:txXfrm>
    </dsp:sp>
    <dsp:sp modelId="{6EC072CD-1D6F-4A82-B0DE-37476314844A}">
      <dsp:nvSpPr>
        <dsp:cNvPr id="0" name=""/>
        <dsp:cNvSpPr/>
      </dsp:nvSpPr>
      <dsp:spPr>
        <a:xfrm>
          <a:off x="4470250" y="2409675"/>
          <a:ext cx="3441882" cy="206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Favorable Debt to Income Calculations for Those With Student Loans</a:t>
          </a:r>
          <a:endParaRPr lang="en-US" sz="2800" kern="1200" dirty="0"/>
        </a:p>
      </dsp:txBody>
      <dsp:txXfrm>
        <a:off x="4470250" y="2409675"/>
        <a:ext cx="3441882" cy="20651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7DED9-8430-4F39-A932-0FE435959CD8}">
      <dsp:nvSpPr>
        <dsp:cNvPr id="0" name=""/>
        <dsp:cNvSpPr/>
      </dsp:nvSpPr>
      <dsp:spPr>
        <a:xfrm>
          <a:off x="3173" y="1327"/>
          <a:ext cx="8589965" cy="1630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Are You Married?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Do You Have Dependents?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Do You Have Co-Signers on Loans?</a:t>
          </a:r>
          <a:endParaRPr lang="en-US" sz="2800" kern="1200" dirty="0"/>
        </a:p>
      </dsp:txBody>
      <dsp:txXfrm>
        <a:off x="50924" y="49078"/>
        <a:ext cx="8494463" cy="1534829"/>
      </dsp:txXfrm>
    </dsp:sp>
    <dsp:sp modelId="{518F064B-098F-497E-A486-057D535545C8}">
      <dsp:nvSpPr>
        <dsp:cNvPr id="0" name=""/>
        <dsp:cNvSpPr/>
      </dsp:nvSpPr>
      <dsp:spPr>
        <a:xfrm>
          <a:off x="0" y="2037436"/>
          <a:ext cx="4121864" cy="2667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u="none" kern="1200" dirty="0" smtClean="0">
            <a:solidFill>
              <a:srgbClr val="FF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u="none" kern="1200" dirty="0" smtClean="0">
            <a:solidFill>
              <a:srgbClr val="FF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none" kern="1200" dirty="0" smtClean="0">
              <a:solidFill>
                <a:schemeClr val="tx1"/>
              </a:solidFill>
            </a:rPr>
            <a:t>Term Life Insurance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dirty="0" smtClean="0">
              <a:solidFill>
                <a:schemeClr val="tx1"/>
              </a:solidFill>
            </a:rPr>
            <a:t>10,15,20,25,30 &amp; 40 Year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none" kern="1200" dirty="0" smtClean="0">
            <a:solidFill>
              <a:srgbClr val="FF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none" kern="1200" dirty="0" smtClean="0">
            <a:solidFill>
              <a:srgbClr val="FF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dirty="0" smtClean="0">
              <a:solidFill>
                <a:srgbClr val="FF0000"/>
              </a:solidFill>
            </a:rPr>
            <a:t> </a:t>
          </a:r>
          <a:r>
            <a:rPr lang="en-US" sz="3200" b="1" u="none" kern="1200" dirty="0" smtClean="0">
              <a:solidFill>
                <a:srgbClr val="FF0000"/>
              </a:solidFill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78139" y="2115575"/>
        <a:ext cx="3965586" cy="2511588"/>
      </dsp:txXfrm>
    </dsp:sp>
    <dsp:sp modelId="{5ED90645-0E3F-4809-8C63-928DFCCD1EF1}">
      <dsp:nvSpPr>
        <dsp:cNvPr id="0" name=""/>
        <dsp:cNvSpPr/>
      </dsp:nvSpPr>
      <dsp:spPr>
        <a:xfrm>
          <a:off x="4471274" y="1989413"/>
          <a:ext cx="4121864" cy="2719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u="none" kern="1200" dirty="0" smtClean="0">
              <a:solidFill>
                <a:schemeClr val="tx1"/>
              </a:solidFill>
            </a:rPr>
            <a:t>Permanent Life Insurance </a:t>
          </a:r>
          <a:r>
            <a:rPr lang="en-US" sz="3300" kern="1200" dirty="0" smtClean="0">
              <a:solidFill>
                <a:schemeClr val="tx1"/>
              </a:solidFill>
            </a:rPr>
            <a:t> 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Whole Life, Variable Life, Universal Life,  Indexed Life</a:t>
          </a:r>
          <a:endParaRPr lang="en-US" sz="2800" kern="1200" dirty="0"/>
        </a:p>
      </dsp:txBody>
      <dsp:txXfrm>
        <a:off x="4550915" y="2069054"/>
        <a:ext cx="3962582" cy="25598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0E148-741F-47D3-985F-176DB8449A18}">
      <dsp:nvSpPr>
        <dsp:cNvPr id="0" name=""/>
        <dsp:cNvSpPr/>
      </dsp:nvSpPr>
      <dsp:spPr>
        <a:xfrm>
          <a:off x="3989128" y="2242"/>
          <a:ext cx="1297089" cy="8292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Student Loans</a:t>
          </a:r>
          <a:endParaRPr lang="en-US" sz="1700" kern="1200" dirty="0"/>
        </a:p>
      </dsp:txBody>
      <dsp:txXfrm>
        <a:off x="4029608" y="42722"/>
        <a:ext cx="1216129" cy="748274"/>
      </dsp:txXfrm>
    </dsp:sp>
    <dsp:sp modelId="{1C7E6E2A-3952-4BEA-B7C6-48C05B88036B}">
      <dsp:nvSpPr>
        <dsp:cNvPr id="0" name=""/>
        <dsp:cNvSpPr/>
      </dsp:nvSpPr>
      <dsp:spPr>
        <a:xfrm>
          <a:off x="2981780" y="416859"/>
          <a:ext cx="3311785" cy="3311785"/>
        </a:xfrm>
        <a:custGeom>
          <a:avLst/>
          <a:gdLst/>
          <a:ahLst/>
          <a:cxnLst/>
          <a:rect l="0" t="0" r="0" b="0"/>
          <a:pathLst>
            <a:path>
              <a:moveTo>
                <a:pt x="2313062" y="135988"/>
              </a:moveTo>
              <a:arcTo wR="1655892" hR="1655892" stAng="17602950" swAng="1936680"/>
            </a:path>
          </a:pathLst>
        </a:custGeom>
        <a:noFill/>
        <a:ln w="12700" cap="rnd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42C17-B0F6-4AD9-B49B-32793415852B}">
      <dsp:nvSpPr>
        <dsp:cNvPr id="0" name=""/>
        <dsp:cNvSpPr/>
      </dsp:nvSpPr>
      <dsp:spPr>
        <a:xfrm>
          <a:off x="5574647" y="1146436"/>
          <a:ext cx="1275745" cy="8292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6000"/>
                <a:lumMod val="100000"/>
              </a:schemeClr>
            </a:gs>
            <a:gs pos="78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Disability Insurance</a:t>
          </a:r>
          <a:endParaRPr lang="en-US" sz="1700" kern="1200" dirty="0"/>
        </a:p>
      </dsp:txBody>
      <dsp:txXfrm>
        <a:off x="5615127" y="1186916"/>
        <a:ext cx="1194785" cy="748274"/>
      </dsp:txXfrm>
    </dsp:sp>
    <dsp:sp modelId="{A10136DF-1E72-466F-86E4-66B29AE30000}">
      <dsp:nvSpPr>
        <dsp:cNvPr id="0" name=""/>
        <dsp:cNvSpPr/>
      </dsp:nvSpPr>
      <dsp:spPr>
        <a:xfrm>
          <a:off x="2981780" y="416859"/>
          <a:ext cx="3311785" cy="3311785"/>
        </a:xfrm>
        <a:custGeom>
          <a:avLst/>
          <a:gdLst/>
          <a:ahLst/>
          <a:cxnLst/>
          <a:rect l="0" t="0" r="0" b="0"/>
          <a:pathLst>
            <a:path>
              <a:moveTo>
                <a:pt x="3309524" y="1569391"/>
              </a:moveTo>
              <a:arcTo wR="1655892" hR="1655892" stAng="21420336" swAng="2195322"/>
            </a:path>
          </a:pathLst>
        </a:custGeom>
        <a:noFill/>
        <a:ln w="12700" cap="rnd" cmpd="sng" algn="ctr">
          <a:solidFill>
            <a:schemeClr val="accent1">
              <a:shade val="90000"/>
              <a:hueOff val="77076"/>
              <a:satOff val="-3500"/>
              <a:lumOff val="87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18CEC-A32C-4807-9E24-B931691C2864}">
      <dsp:nvSpPr>
        <dsp:cNvPr id="0" name=""/>
        <dsp:cNvSpPr/>
      </dsp:nvSpPr>
      <dsp:spPr>
        <a:xfrm>
          <a:off x="4973109" y="2997780"/>
          <a:ext cx="1275745" cy="8292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lumMod val="100000"/>
              </a:schemeClr>
            </a:gs>
            <a:gs pos="78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Home Ownership</a:t>
          </a:r>
          <a:endParaRPr lang="en-US" sz="1700" kern="1200" dirty="0"/>
        </a:p>
      </dsp:txBody>
      <dsp:txXfrm>
        <a:off x="5013589" y="3038260"/>
        <a:ext cx="1194785" cy="748274"/>
      </dsp:txXfrm>
    </dsp:sp>
    <dsp:sp modelId="{FE9B20D1-FE70-4926-9E0E-E9AB32F7E21C}">
      <dsp:nvSpPr>
        <dsp:cNvPr id="0" name=""/>
        <dsp:cNvSpPr/>
      </dsp:nvSpPr>
      <dsp:spPr>
        <a:xfrm>
          <a:off x="2981780" y="416859"/>
          <a:ext cx="3311785" cy="3311785"/>
        </a:xfrm>
        <a:custGeom>
          <a:avLst/>
          <a:gdLst/>
          <a:ahLst/>
          <a:cxnLst/>
          <a:rect l="0" t="0" r="0" b="0"/>
          <a:pathLst>
            <a:path>
              <a:moveTo>
                <a:pt x="1984756" y="3278799"/>
              </a:moveTo>
              <a:arcTo wR="1655892" hR="1655892" stAng="4712686" swAng="1374628"/>
            </a:path>
          </a:pathLst>
        </a:custGeom>
        <a:noFill/>
        <a:ln w="12700" cap="rnd" cmpd="sng" algn="ctr">
          <a:solidFill>
            <a:schemeClr val="accent1">
              <a:shade val="90000"/>
              <a:hueOff val="154153"/>
              <a:satOff val="-7001"/>
              <a:lumOff val="174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7B429-2AC7-4B57-95A0-E434AE4E4724}">
      <dsp:nvSpPr>
        <dsp:cNvPr id="0" name=""/>
        <dsp:cNvSpPr/>
      </dsp:nvSpPr>
      <dsp:spPr>
        <a:xfrm>
          <a:off x="3026491" y="2997780"/>
          <a:ext cx="1275745" cy="8292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6000"/>
                <a:lumMod val="100000"/>
              </a:schemeClr>
            </a:gs>
            <a:gs pos="78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Life Insurance</a:t>
          </a:r>
          <a:endParaRPr lang="en-US" sz="1700" kern="1200" dirty="0"/>
        </a:p>
      </dsp:txBody>
      <dsp:txXfrm>
        <a:off x="3066971" y="3038260"/>
        <a:ext cx="1194785" cy="748274"/>
      </dsp:txXfrm>
    </dsp:sp>
    <dsp:sp modelId="{29B2294A-45F4-4FD9-8BC8-83F4E513647F}">
      <dsp:nvSpPr>
        <dsp:cNvPr id="0" name=""/>
        <dsp:cNvSpPr/>
      </dsp:nvSpPr>
      <dsp:spPr>
        <a:xfrm>
          <a:off x="2981780" y="416859"/>
          <a:ext cx="3311785" cy="3311785"/>
        </a:xfrm>
        <a:custGeom>
          <a:avLst/>
          <a:gdLst/>
          <a:ahLst/>
          <a:cxnLst/>
          <a:rect l="0" t="0" r="0" b="0"/>
          <a:pathLst>
            <a:path>
              <a:moveTo>
                <a:pt x="276573" y="2572112"/>
              </a:moveTo>
              <a:arcTo wR="1655892" hR="1655892" stAng="8784342" swAng="2195322"/>
            </a:path>
          </a:pathLst>
        </a:custGeom>
        <a:noFill/>
        <a:ln w="12700" cap="rnd" cmpd="sng" algn="ctr">
          <a:solidFill>
            <a:schemeClr val="accent1">
              <a:shade val="90000"/>
              <a:hueOff val="231229"/>
              <a:satOff val="-10501"/>
              <a:lumOff val="2612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A32EF-14AB-4AFB-8D86-5E52327A976D}">
      <dsp:nvSpPr>
        <dsp:cNvPr id="0" name=""/>
        <dsp:cNvSpPr/>
      </dsp:nvSpPr>
      <dsp:spPr>
        <a:xfrm>
          <a:off x="1946669" y="1146436"/>
          <a:ext cx="2232313" cy="8292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lumMod val="100000"/>
              </a:schemeClr>
            </a:gs>
            <a:gs pos="78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Retirement </a:t>
          </a:r>
          <a:endParaRPr lang="en-US" sz="1700" kern="1200" dirty="0"/>
        </a:p>
      </dsp:txBody>
      <dsp:txXfrm>
        <a:off x="1987149" y="1186916"/>
        <a:ext cx="2151353" cy="748274"/>
      </dsp:txXfrm>
    </dsp:sp>
    <dsp:sp modelId="{AB67FF26-E37B-4145-A182-A1D6F652E13F}">
      <dsp:nvSpPr>
        <dsp:cNvPr id="0" name=""/>
        <dsp:cNvSpPr/>
      </dsp:nvSpPr>
      <dsp:spPr>
        <a:xfrm>
          <a:off x="2981780" y="416859"/>
          <a:ext cx="3311785" cy="3311785"/>
        </a:xfrm>
        <a:custGeom>
          <a:avLst/>
          <a:gdLst/>
          <a:ahLst/>
          <a:cxnLst/>
          <a:rect l="0" t="0" r="0" b="0"/>
          <a:pathLst>
            <a:path>
              <a:moveTo>
                <a:pt x="288606" y="721811"/>
              </a:moveTo>
              <a:arcTo wR="1655892" hR="1655892" stAng="12860370" swAng="1936680"/>
            </a:path>
          </a:pathLst>
        </a:custGeom>
        <a:noFill/>
        <a:ln w="12700" cap="rnd" cmpd="sng" algn="ctr">
          <a:solidFill>
            <a:schemeClr val="accent1">
              <a:shade val="90000"/>
              <a:hueOff val="308306"/>
              <a:satOff val="-14002"/>
              <a:lumOff val="348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B34B9-91DB-4BD2-A2E4-2D80CA6F7D0D}">
      <dsp:nvSpPr>
        <dsp:cNvPr id="0" name=""/>
        <dsp:cNvSpPr/>
      </dsp:nvSpPr>
      <dsp:spPr>
        <a:xfrm>
          <a:off x="2780790" y="-5055"/>
          <a:ext cx="4180630" cy="181320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Are Not “Banking” on PSLF</a:t>
          </a:r>
          <a:endParaRPr lang="en-US" sz="2200" b="1" kern="1200" dirty="0"/>
        </a:p>
      </dsp:txBody>
      <dsp:txXfrm>
        <a:off x="3393029" y="260482"/>
        <a:ext cx="2956152" cy="1282126"/>
      </dsp:txXfrm>
    </dsp:sp>
    <dsp:sp modelId="{73F72680-80F7-4D54-836D-775C34BB87A7}">
      <dsp:nvSpPr>
        <dsp:cNvPr id="0" name=""/>
        <dsp:cNvSpPr/>
      </dsp:nvSpPr>
      <dsp:spPr>
        <a:xfrm rot="8986932" flipV="1">
          <a:off x="5969134" y="1566660"/>
          <a:ext cx="224509" cy="79580"/>
        </a:xfrm>
        <a:prstGeom prst="star4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991386" y="1576568"/>
        <a:ext cx="200635" cy="47748"/>
      </dsp:txXfrm>
    </dsp:sp>
    <dsp:sp modelId="{44C9E5CC-2D22-456D-98CD-050CE597555F}">
      <dsp:nvSpPr>
        <dsp:cNvPr id="0" name=""/>
        <dsp:cNvSpPr/>
      </dsp:nvSpPr>
      <dsp:spPr>
        <a:xfrm>
          <a:off x="4994110" y="1417630"/>
          <a:ext cx="4792724" cy="1902538"/>
        </a:xfrm>
        <a:prstGeom prst="ellipse">
          <a:avLst/>
        </a:prstGeom>
        <a:gradFill rotWithShape="0">
          <a:gsLst>
            <a:gs pos="0">
              <a:schemeClr val="accent3">
                <a:hueOff val="142856"/>
                <a:satOff val="-16031"/>
                <a:lumOff val="2745"/>
                <a:alphaOff val="0"/>
                <a:tint val="96000"/>
                <a:lumMod val="100000"/>
              </a:schemeClr>
            </a:gs>
            <a:gs pos="78000">
              <a:schemeClr val="accent3">
                <a:hueOff val="142856"/>
                <a:satOff val="-16031"/>
                <a:lumOff val="274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Have Govt. Loan Interest Rates &gt;6%</a:t>
          </a:r>
          <a:endParaRPr lang="en-US" sz="2200" b="1" kern="1200" dirty="0"/>
        </a:p>
      </dsp:txBody>
      <dsp:txXfrm>
        <a:off x="5695988" y="1696250"/>
        <a:ext cx="3388968" cy="1345298"/>
      </dsp:txXfrm>
    </dsp:sp>
    <dsp:sp modelId="{A85565F7-8B69-4362-A7C3-D7D13FF3E76F}">
      <dsp:nvSpPr>
        <dsp:cNvPr id="0" name=""/>
        <dsp:cNvSpPr/>
      </dsp:nvSpPr>
      <dsp:spPr>
        <a:xfrm rot="1594054" flipV="1">
          <a:off x="5926678" y="3025511"/>
          <a:ext cx="158811" cy="59301"/>
        </a:xfrm>
        <a:prstGeom prst="star4">
          <a:avLst/>
        </a:prstGeom>
        <a:solidFill>
          <a:schemeClr val="accent3">
            <a:hueOff val="142856"/>
            <a:satOff val="-16031"/>
            <a:lumOff val="274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927617" y="3033393"/>
        <a:ext cx="141021" cy="35581"/>
      </dsp:txXfrm>
    </dsp:sp>
    <dsp:sp modelId="{E4CC04E7-B88D-48CD-A841-E2BB0FF18FCC}">
      <dsp:nvSpPr>
        <dsp:cNvPr id="0" name=""/>
        <dsp:cNvSpPr/>
      </dsp:nvSpPr>
      <dsp:spPr>
        <a:xfrm>
          <a:off x="2459862" y="2937745"/>
          <a:ext cx="4945957" cy="1320208"/>
        </a:xfrm>
        <a:prstGeom prst="ellipse">
          <a:avLst/>
        </a:prstGeom>
        <a:gradFill rotWithShape="0">
          <a:gsLst>
            <a:gs pos="0">
              <a:schemeClr val="accent3">
                <a:hueOff val="285712"/>
                <a:satOff val="-32061"/>
                <a:lumOff val="5491"/>
                <a:alphaOff val="0"/>
                <a:tint val="96000"/>
                <a:lumMod val="100000"/>
              </a:schemeClr>
            </a:gs>
            <a:gs pos="78000">
              <a:schemeClr val="accent3">
                <a:hueOff val="285712"/>
                <a:satOff val="-32061"/>
                <a:lumOff val="549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Have High Interest Rate and/or High Payment Private Loans</a:t>
          </a:r>
          <a:endParaRPr lang="en-US" sz="2200" b="1" kern="1200" dirty="0"/>
        </a:p>
      </dsp:txBody>
      <dsp:txXfrm>
        <a:off x="3184181" y="3131085"/>
        <a:ext cx="3497319" cy="933528"/>
      </dsp:txXfrm>
    </dsp:sp>
    <dsp:sp modelId="{EEF9492C-CAC2-478A-8116-9A79D932EB51}">
      <dsp:nvSpPr>
        <dsp:cNvPr id="0" name=""/>
        <dsp:cNvSpPr/>
      </dsp:nvSpPr>
      <dsp:spPr>
        <a:xfrm rot="9215007" flipV="1">
          <a:off x="3712317" y="2965422"/>
          <a:ext cx="14237" cy="59301"/>
        </a:xfrm>
        <a:prstGeom prst="star4">
          <a:avLst/>
        </a:prstGeom>
        <a:solidFill>
          <a:schemeClr val="accent3">
            <a:hueOff val="285712"/>
            <a:satOff val="-32061"/>
            <a:lumOff val="549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16365" y="2976332"/>
        <a:ext cx="9966" cy="35581"/>
      </dsp:txXfrm>
    </dsp:sp>
    <dsp:sp modelId="{B816530C-9A81-46E8-A680-3A2D60F697B6}">
      <dsp:nvSpPr>
        <dsp:cNvPr id="0" name=""/>
        <dsp:cNvSpPr/>
      </dsp:nvSpPr>
      <dsp:spPr>
        <a:xfrm>
          <a:off x="122617" y="1462484"/>
          <a:ext cx="4413814" cy="1684260"/>
        </a:xfrm>
        <a:prstGeom prst="ellipse">
          <a:avLst/>
        </a:prstGeom>
        <a:gradFill rotWithShape="0">
          <a:gsLst>
            <a:gs pos="0">
              <a:schemeClr val="accent3">
                <a:hueOff val="428568"/>
                <a:satOff val="-48092"/>
                <a:lumOff val="8236"/>
                <a:alphaOff val="0"/>
                <a:tint val="96000"/>
                <a:lumMod val="100000"/>
              </a:schemeClr>
            </a:gs>
            <a:gs pos="78000">
              <a:schemeClr val="accent3">
                <a:hueOff val="428568"/>
                <a:satOff val="-48092"/>
                <a:lumOff val="823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Want to Lock In a Lower Interest Rate for the Long Term</a:t>
          </a:r>
          <a:endParaRPr lang="en-US" sz="2200" b="1" kern="1200" dirty="0"/>
        </a:p>
      </dsp:txBody>
      <dsp:txXfrm>
        <a:off x="769005" y="1709138"/>
        <a:ext cx="3121038" cy="1190952"/>
      </dsp:txXfrm>
    </dsp:sp>
    <dsp:sp modelId="{D5DC422C-3C06-40C1-B04D-C6EE4CE56EF8}">
      <dsp:nvSpPr>
        <dsp:cNvPr id="0" name=""/>
        <dsp:cNvSpPr/>
      </dsp:nvSpPr>
      <dsp:spPr>
        <a:xfrm rot="9065957" flipH="1" flipV="1">
          <a:off x="3579861" y="1583468"/>
          <a:ext cx="4535" cy="59301"/>
        </a:xfrm>
        <a:prstGeom prst="star4">
          <a:avLst/>
        </a:prstGeom>
        <a:solidFill>
          <a:schemeClr val="accent3">
            <a:hueOff val="428568"/>
            <a:satOff val="-48092"/>
            <a:lumOff val="823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79946" y="1595657"/>
        <a:ext cx="3175" cy="355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067F0-6391-4C30-B26B-6907B691E44D}">
      <dsp:nvSpPr>
        <dsp:cNvPr id="0" name=""/>
        <dsp:cNvSpPr/>
      </dsp:nvSpPr>
      <dsp:spPr>
        <a:xfrm rot="5400000">
          <a:off x="-94031" y="139693"/>
          <a:ext cx="626878" cy="438814"/>
        </a:xfrm>
        <a:prstGeom prst="chevron">
          <a:avLst/>
        </a:prstGeom>
        <a:solidFill>
          <a:srgbClr val="00B05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265068"/>
        <a:ext cx="438814" cy="188064"/>
      </dsp:txXfrm>
    </dsp:sp>
    <dsp:sp modelId="{6DA55305-A2A4-40D2-BABA-2F12AA0481BE}">
      <dsp:nvSpPr>
        <dsp:cNvPr id="0" name=""/>
        <dsp:cNvSpPr/>
      </dsp:nvSpPr>
      <dsp:spPr>
        <a:xfrm rot="5400000">
          <a:off x="4271799" y="-3825639"/>
          <a:ext cx="491528" cy="81500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002060"/>
              </a:solidFill>
            </a:rPr>
            <a:t>Medical Specialty Specific True Own Occupation – That Accounts For “Surgical Procedures” and “Hands on Patient Care”</a:t>
          </a:r>
          <a:endParaRPr lang="en-US" sz="1600" b="1" kern="1200" dirty="0">
            <a:solidFill>
              <a:srgbClr val="002060"/>
            </a:solidFill>
          </a:endParaRPr>
        </a:p>
      </dsp:txBody>
      <dsp:txXfrm rot="-5400000">
        <a:off x="442527" y="27627"/>
        <a:ext cx="8126079" cy="443540"/>
      </dsp:txXfrm>
    </dsp:sp>
    <dsp:sp modelId="{C22392AD-4BAF-4640-8D30-14EB999A52C9}">
      <dsp:nvSpPr>
        <dsp:cNvPr id="0" name=""/>
        <dsp:cNvSpPr/>
      </dsp:nvSpPr>
      <dsp:spPr>
        <a:xfrm rot="5400000">
          <a:off x="-94031" y="680993"/>
          <a:ext cx="626878" cy="438814"/>
        </a:xfrm>
        <a:prstGeom prst="chevron">
          <a:avLst/>
        </a:prstGeom>
        <a:solidFill>
          <a:srgbClr val="83ED88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806368"/>
        <a:ext cx="438814" cy="188064"/>
      </dsp:txXfrm>
    </dsp:sp>
    <dsp:sp modelId="{228BAA0D-3C3D-4C74-9654-E5A34D2FE208}">
      <dsp:nvSpPr>
        <dsp:cNvPr id="0" name=""/>
        <dsp:cNvSpPr/>
      </dsp:nvSpPr>
      <dsp:spPr>
        <a:xfrm rot="5400000">
          <a:off x="4313827" y="-3297361"/>
          <a:ext cx="407471" cy="81574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Medical Specialty Specific</a:t>
          </a:r>
          <a:endParaRPr lang="en-US" sz="1800" b="1" kern="1200" dirty="0">
            <a:solidFill>
              <a:srgbClr val="002060"/>
            </a:solidFill>
          </a:endParaRPr>
        </a:p>
      </dsp:txBody>
      <dsp:txXfrm rot="-5400000">
        <a:off x="438815" y="597542"/>
        <a:ext cx="8137606" cy="367689"/>
      </dsp:txXfrm>
    </dsp:sp>
    <dsp:sp modelId="{2D4980B4-D798-4EFB-84CF-2079E94AF361}">
      <dsp:nvSpPr>
        <dsp:cNvPr id="0" name=""/>
        <dsp:cNvSpPr/>
      </dsp:nvSpPr>
      <dsp:spPr>
        <a:xfrm rot="5400000">
          <a:off x="-94031" y="1222294"/>
          <a:ext cx="626878" cy="438814"/>
        </a:xfrm>
        <a:prstGeom prst="chevron">
          <a:avLst/>
        </a:prstGeom>
        <a:solidFill>
          <a:srgbClr val="FFC00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1347669"/>
        <a:ext cx="438814" cy="188064"/>
      </dsp:txXfrm>
    </dsp:sp>
    <dsp:sp modelId="{AC43B434-7712-44D7-B8B9-724019A78A96}">
      <dsp:nvSpPr>
        <dsp:cNvPr id="0" name=""/>
        <dsp:cNvSpPr/>
      </dsp:nvSpPr>
      <dsp:spPr>
        <a:xfrm rot="5400000">
          <a:off x="4313827" y="-2746750"/>
          <a:ext cx="407471" cy="81574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True Own Occupation / Regular Occupation / Your Occupation</a:t>
          </a:r>
          <a:endParaRPr lang="en-US" sz="1800" b="1" kern="1200" dirty="0">
            <a:solidFill>
              <a:srgbClr val="002060"/>
            </a:solidFill>
          </a:endParaRPr>
        </a:p>
      </dsp:txBody>
      <dsp:txXfrm rot="-5400000">
        <a:off x="438815" y="1148153"/>
        <a:ext cx="8137606" cy="367689"/>
      </dsp:txXfrm>
    </dsp:sp>
    <dsp:sp modelId="{E152AA80-A4DD-4B71-B5F5-9CD27A1C6AF5}">
      <dsp:nvSpPr>
        <dsp:cNvPr id="0" name=""/>
        <dsp:cNvSpPr/>
      </dsp:nvSpPr>
      <dsp:spPr>
        <a:xfrm rot="5400000">
          <a:off x="-94031" y="1763594"/>
          <a:ext cx="626878" cy="438814"/>
        </a:xfrm>
        <a:prstGeom prst="chevron">
          <a:avLst/>
        </a:prstGeom>
        <a:solidFill>
          <a:srgbClr val="FFDE75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1888969"/>
        <a:ext cx="438814" cy="188064"/>
      </dsp:txXfrm>
    </dsp:sp>
    <dsp:sp modelId="{FCAC9C97-CE51-4F7A-8B4A-855163EE9629}">
      <dsp:nvSpPr>
        <dsp:cNvPr id="0" name=""/>
        <dsp:cNvSpPr/>
      </dsp:nvSpPr>
      <dsp:spPr>
        <a:xfrm rot="5400000">
          <a:off x="4313827" y="-2205449"/>
          <a:ext cx="407471" cy="81574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Transitional Occupation</a:t>
          </a:r>
          <a:endParaRPr lang="en-US" sz="1800" b="1" kern="1200" dirty="0">
            <a:solidFill>
              <a:srgbClr val="002060"/>
            </a:solidFill>
          </a:endParaRPr>
        </a:p>
      </dsp:txBody>
      <dsp:txXfrm rot="-5400000">
        <a:off x="438815" y="1689454"/>
        <a:ext cx="8137606" cy="367689"/>
      </dsp:txXfrm>
    </dsp:sp>
    <dsp:sp modelId="{DAA9B2DF-FAB1-460C-93DE-650BAE846C28}">
      <dsp:nvSpPr>
        <dsp:cNvPr id="0" name=""/>
        <dsp:cNvSpPr/>
      </dsp:nvSpPr>
      <dsp:spPr>
        <a:xfrm rot="5400000">
          <a:off x="-94031" y="2304895"/>
          <a:ext cx="626878" cy="438814"/>
        </a:xfrm>
        <a:prstGeom prst="chevron">
          <a:avLst/>
        </a:prstGeom>
        <a:solidFill>
          <a:srgbClr val="ECB98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2430270"/>
        <a:ext cx="438814" cy="188064"/>
      </dsp:txXfrm>
    </dsp:sp>
    <dsp:sp modelId="{B45C17C1-0958-478C-9537-841A37757AAE}">
      <dsp:nvSpPr>
        <dsp:cNvPr id="0" name=""/>
        <dsp:cNvSpPr/>
      </dsp:nvSpPr>
      <dsp:spPr>
        <a:xfrm rot="5400000">
          <a:off x="4313827" y="-1664149"/>
          <a:ext cx="407471" cy="81574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Modified Own Occupation</a:t>
          </a:r>
          <a:endParaRPr lang="en-US" sz="1800" b="1" kern="1200" dirty="0">
            <a:solidFill>
              <a:srgbClr val="002060"/>
            </a:solidFill>
          </a:endParaRPr>
        </a:p>
      </dsp:txBody>
      <dsp:txXfrm rot="-5400000">
        <a:off x="438815" y="2230754"/>
        <a:ext cx="8137606" cy="367689"/>
      </dsp:txXfrm>
    </dsp:sp>
    <dsp:sp modelId="{47264A33-F697-484F-B8C4-1C5A4632CE72}">
      <dsp:nvSpPr>
        <dsp:cNvPr id="0" name=""/>
        <dsp:cNvSpPr/>
      </dsp:nvSpPr>
      <dsp:spPr>
        <a:xfrm rot="5400000">
          <a:off x="-94031" y="2846195"/>
          <a:ext cx="626878" cy="438814"/>
        </a:xfrm>
        <a:prstGeom prst="chevron">
          <a:avLst/>
        </a:prstGeom>
        <a:solidFill>
          <a:srgbClr val="ED6B5D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2971570"/>
        <a:ext cx="438814" cy="188064"/>
      </dsp:txXfrm>
    </dsp:sp>
    <dsp:sp modelId="{FFDA0FE5-46C5-452E-A48E-244190EB8176}">
      <dsp:nvSpPr>
        <dsp:cNvPr id="0" name=""/>
        <dsp:cNvSpPr/>
      </dsp:nvSpPr>
      <dsp:spPr>
        <a:xfrm rot="5400000">
          <a:off x="4313827" y="-1122849"/>
          <a:ext cx="407471" cy="81574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Medical Definition</a:t>
          </a:r>
          <a:endParaRPr lang="en-US" sz="1800" b="1" kern="1200" dirty="0">
            <a:solidFill>
              <a:srgbClr val="002060"/>
            </a:solidFill>
          </a:endParaRPr>
        </a:p>
      </dsp:txBody>
      <dsp:txXfrm rot="-5400000">
        <a:off x="438815" y="2772054"/>
        <a:ext cx="8137606" cy="367689"/>
      </dsp:txXfrm>
    </dsp:sp>
    <dsp:sp modelId="{57865BD0-104B-4550-B0FC-E9F7BAB546CF}">
      <dsp:nvSpPr>
        <dsp:cNvPr id="0" name=""/>
        <dsp:cNvSpPr/>
      </dsp:nvSpPr>
      <dsp:spPr>
        <a:xfrm rot="5400000">
          <a:off x="-94031" y="3387496"/>
          <a:ext cx="626878" cy="438814"/>
        </a:xfrm>
        <a:prstGeom prst="chevron">
          <a:avLst/>
        </a:prstGeom>
        <a:solidFill>
          <a:srgbClr val="FF000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1" y="3512871"/>
        <a:ext cx="438814" cy="188064"/>
      </dsp:txXfrm>
    </dsp:sp>
    <dsp:sp modelId="{A4C1B681-F8AA-4437-AC49-05A12A6D311E}">
      <dsp:nvSpPr>
        <dsp:cNvPr id="0" name=""/>
        <dsp:cNvSpPr/>
      </dsp:nvSpPr>
      <dsp:spPr>
        <a:xfrm rot="5400000">
          <a:off x="4313827" y="-581548"/>
          <a:ext cx="407471" cy="81574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2060"/>
              </a:solidFill>
            </a:rPr>
            <a:t>Any Gainful Occupation</a:t>
          </a:r>
          <a:endParaRPr lang="en-US" sz="1800" b="1" kern="1200" dirty="0">
            <a:solidFill>
              <a:srgbClr val="002060"/>
            </a:solidFill>
          </a:endParaRPr>
        </a:p>
      </dsp:txBody>
      <dsp:txXfrm rot="-5400000">
        <a:off x="438815" y="3313355"/>
        <a:ext cx="8137606" cy="367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2DB5D-ACC9-4EA6-9339-2CC947685CE1}">
      <dsp:nvSpPr>
        <dsp:cNvPr id="0" name=""/>
        <dsp:cNvSpPr/>
      </dsp:nvSpPr>
      <dsp:spPr>
        <a:xfrm rot="10800000">
          <a:off x="1689822" y="3422"/>
          <a:ext cx="5716547" cy="99976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867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Taxation</a:t>
          </a:r>
          <a:endParaRPr lang="en-US" sz="3000" kern="1200" dirty="0"/>
        </a:p>
      </dsp:txBody>
      <dsp:txXfrm rot="10800000">
        <a:off x="1939762" y="3422"/>
        <a:ext cx="5466607" cy="999761"/>
      </dsp:txXfrm>
    </dsp:sp>
    <dsp:sp modelId="{9AA6E5EE-7D33-483A-A781-83C6A9291BD5}">
      <dsp:nvSpPr>
        <dsp:cNvPr id="0" name=""/>
        <dsp:cNvSpPr/>
      </dsp:nvSpPr>
      <dsp:spPr>
        <a:xfrm>
          <a:off x="1160778" y="0"/>
          <a:ext cx="999761" cy="99976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36D8AE-192D-4743-AC1A-8F99F8978075}">
      <dsp:nvSpPr>
        <dsp:cNvPr id="0" name=""/>
        <dsp:cNvSpPr/>
      </dsp:nvSpPr>
      <dsp:spPr>
        <a:xfrm rot="10800000">
          <a:off x="1689822" y="1301620"/>
          <a:ext cx="5716547" cy="99976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867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Portability</a:t>
          </a:r>
          <a:endParaRPr lang="en-US" sz="3000" kern="1200" dirty="0"/>
        </a:p>
      </dsp:txBody>
      <dsp:txXfrm rot="10800000">
        <a:off x="1939762" y="1301620"/>
        <a:ext cx="5466607" cy="999761"/>
      </dsp:txXfrm>
    </dsp:sp>
    <dsp:sp modelId="{835E332C-BD9B-4890-A06D-47A4467D9C96}">
      <dsp:nvSpPr>
        <dsp:cNvPr id="0" name=""/>
        <dsp:cNvSpPr/>
      </dsp:nvSpPr>
      <dsp:spPr>
        <a:xfrm>
          <a:off x="1189941" y="1301620"/>
          <a:ext cx="999761" cy="99976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F1815BC-51FD-41D9-9C39-C9FCBFE48723}">
      <dsp:nvSpPr>
        <dsp:cNvPr id="0" name=""/>
        <dsp:cNvSpPr/>
      </dsp:nvSpPr>
      <dsp:spPr>
        <a:xfrm rot="10800000">
          <a:off x="1719491" y="2583103"/>
          <a:ext cx="5716547" cy="99976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867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Contract Language</a:t>
          </a:r>
          <a:endParaRPr lang="en-US" sz="3000" kern="1200" dirty="0"/>
        </a:p>
      </dsp:txBody>
      <dsp:txXfrm rot="10800000">
        <a:off x="1969431" y="2583103"/>
        <a:ext cx="5466607" cy="999761"/>
      </dsp:txXfrm>
    </dsp:sp>
    <dsp:sp modelId="{F72A2841-94A0-4FC0-8753-99BACAFE3DDB}">
      <dsp:nvSpPr>
        <dsp:cNvPr id="0" name=""/>
        <dsp:cNvSpPr/>
      </dsp:nvSpPr>
      <dsp:spPr>
        <a:xfrm>
          <a:off x="1183803" y="2599819"/>
          <a:ext cx="999761" cy="99976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D5B188C-F372-4AA1-99DF-BB17D266ABEB}">
      <dsp:nvSpPr>
        <dsp:cNvPr id="0" name=""/>
        <dsp:cNvSpPr/>
      </dsp:nvSpPr>
      <dsp:spPr>
        <a:xfrm rot="10800000">
          <a:off x="1689822" y="3898017"/>
          <a:ext cx="5716547" cy="99976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867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Coverage Amounts and Caps</a:t>
          </a:r>
          <a:endParaRPr lang="en-US" sz="3000" kern="1200" dirty="0"/>
        </a:p>
      </dsp:txBody>
      <dsp:txXfrm rot="10800000">
        <a:off x="1939762" y="3898017"/>
        <a:ext cx="5466607" cy="999761"/>
      </dsp:txXfrm>
    </dsp:sp>
    <dsp:sp modelId="{EC4001F6-4A21-4506-AAB0-9DCA665323AF}">
      <dsp:nvSpPr>
        <dsp:cNvPr id="0" name=""/>
        <dsp:cNvSpPr/>
      </dsp:nvSpPr>
      <dsp:spPr>
        <a:xfrm>
          <a:off x="1189941" y="3898017"/>
          <a:ext cx="999761" cy="99976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D5509-C069-4CAD-B17E-4CA5D8B8ADDE}">
      <dsp:nvSpPr>
        <dsp:cNvPr id="0" name=""/>
        <dsp:cNvSpPr/>
      </dsp:nvSpPr>
      <dsp:spPr>
        <a:xfrm>
          <a:off x="0" y="2480351"/>
          <a:ext cx="8596312" cy="1627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/>
            <a:t>HOW LONG DO BENEFITS LAST?</a:t>
          </a:r>
          <a:endParaRPr lang="en-US" sz="3100" b="1" kern="1200" dirty="0"/>
        </a:p>
      </dsp:txBody>
      <dsp:txXfrm>
        <a:off x="0" y="2480351"/>
        <a:ext cx="8596312" cy="878784"/>
      </dsp:txXfrm>
    </dsp:sp>
    <dsp:sp modelId="{ED08C97F-7230-4C0E-B2F2-D0F106CFDA59}">
      <dsp:nvSpPr>
        <dsp:cNvPr id="0" name=""/>
        <dsp:cNvSpPr/>
      </dsp:nvSpPr>
      <dsp:spPr>
        <a:xfrm>
          <a:off x="0" y="3326588"/>
          <a:ext cx="4298155" cy="7485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FF0000"/>
              </a:solidFill>
            </a:rPr>
            <a:t>3-6 Months Of Benefits</a:t>
          </a:r>
          <a:endParaRPr lang="en-US" sz="2500" b="1" kern="1200" dirty="0">
            <a:solidFill>
              <a:srgbClr val="FF0000"/>
            </a:solidFill>
          </a:endParaRPr>
        </a:p>
      </dsp:txBody>
      <dsp:txXfrm>
        <a:off x="0" y="3326588"/>
        <a:ext cx="4298155" cy="748594"/>
      </dsp:txXfrm>
    </dsp:sp>
    <dsp:sp modelId="{DF6F5D62-FE3F-4FEF-9E61-BC66BFD958C7}">
      <dsp:nvSpPr>
        <dsp:cNvPr id="0" name=""/>
        <dsp:cNvSpPr/>
      </dsp:nvSpPr>
      <dsp:spPr>
        <a:xfrm>
          <a:off x="4298156" y="3326588"/>
          <a:ext cx="4298155" cy="7485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>
              <a:solidFill>
                <a:srgbClr val="00B050"/>
              </a:solidFill>
            </a:rPr>
            <a:t>Until Age 65</a:t>
          </a:r>
          <a:endParaRPr lang="en-US" sz="2500" b="1" kern="1200" dirty="0">
            <a:solidFill>
              <a:srgbClr val="00B050"/>
            </a:solidFill>
          </a:endParaRPr>
        </a:p>
      </dsp:txBody>
      <dsp:txXfrm>
        <a:off x="4298156" y="3326588"/>
        <a:ext cx="4298155" cy="748594"/>
      </dsp:txXfrm>
    </dsp:sp>
    <dsp:sp modelId="{809F3F72-59A6-4D2A-9E61-E6644DE0464A}">
      <dsp:nvSpPr>
        <dsp:cNvPr id="0" name=""/>
        <dsp:cNvSpPr/>
      </dsp:nvSpPr>
      <dsp:spPr>
        <a:xfrm rot="10800000">
          <a:off x="0" y="12340"/>
          <a:ext cx="8596312" cy="250290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WHEN DO BENEFITS START?</a:t>
          </a:r>
          <a:endParaRPr lang="en-US" sz="3100" b="1" kern="1200" dirty="0"/>
        </a:p>
      </dsp:txBody>
      <dsp:txXfrm rot="-10800000">
        <a:off x="0" y="12340"/>
        <a:ext cx="8596312" cy="878520"/>
      </dsp:txXfrm>
    </dsp:sp>
    <dsp:sp modelId="{DFE028BB-88D9-42D5-8559-1408930BC77F}">
      <dsp:nvSpPr>
        <dsp:cNvPr id="0" name=""/>
        <dsp:cNvSpPr/>
      </dsp:nvSpPr>
      <dsp:spPr>
        <a:xfrm>
          <a:off x="0" y="880374"/>
          <a:ext cx="4298155" cy="748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FF0000"/>
              </a:solidFill>
            </a:rPr>
            <a:t>Benefits Begin 5-10 Days After Disability</a:t>
          </a:r>
          <a:endParaRPr lang="en-US" sz="2500" b="1" kern="1200" dirty="0">
            <a:solidFill>
              <a:srgbClr val="FF0000"/>
            </a:solidFill>
          </a:endParaRPr>
        </a:p>
      </dsp:txBody>
      <dsp:txXfrm>
        <a:off x="0" y="880374"/>
        <a:ext cx="4298155" cy="748369"/>
      </dsp:txXfrm>
    </dsp:sp>
    <dsp:sp modelId="{EF0EA39C-A476-40E6-9431-B34E5A6E4D3A}">
      <dsp:nvSpPr>
        <dsp:cNvPr id="0" name=""/>
        <dsp:cNvSpPr/>
      </dsp:nvSpPr>
      <dsp:spPr>
        <a:xfrm>
          <a:off x="4298156" y="880374"/>
          <a:ext cx="4298155" cy="748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B050"/>
              </a:solidFill>
            </a:rPr>
            <a:t>Benefits Begin 3-6 Months After Disability</a:t>
          </a:r>
          <a:endParaRPr lang="en-US" sz="2500" b="1" kern="1200" dirty="0">
            <a:solidFill>
              <a:srgbClr val="00B050"/>
            </a:solidFill>
          </a:endParaRPr>
        </a:p>
      </dsp:txBody>
      <dsp:txXfrm>
        <a:off x="4298156" y="880374"/>
        <a:ext cx="4298155" cy="748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174E5-BFA6-47F7-9FE3-31654469EB5C}">
      <dsp:nvSpPr>
        <dsp:cNvPr id="0" name=""/>
        <dsp:cNvSpPr/>
      </dsp:nvSpPr>
      <dsp:spPr>
        <a:xfrm rot="10800000">
          <a:off x="1320229" y="0"/>
          <a:ext cx="7949457" cy="213404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1053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002060"/>
              </a:solidFill>
            </a:rPr>
            <a:t>If you are MOVING to Florida,California, Arizona or Nevada </a:t>
          </a:r>
          <a:r>
            <a:rPr lang="en-US" sz="2200" b="1" kern="1200" dirty="0" smtClean="0">
              <a:solidFill>
                <a:srgbClr val="002060"/>
              </a:solidFill>
            </a:rPr>
            <a:t>–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2060"/>
              </a:solidFill>
            </a:rPr>
            <a:t>You should consider beginning the process of securing a policy before moving to these states.  Most companies have higher pricing in these states.</a:t>
          </a:r>
          <a:endParaRPr lang="en-US" sz="2200" b="1" kern="1200" dirty="0">
            <a:solidFill>
              <a:srgbClr val="002060"/>
            </a:solidFill>
          </a:endParaRPr>
        </a:p>
      </dsp:txBody>
      <dsp:txXfrm rot="10800000">
        <a:off x="1853739" y="0"/>
        <a:ext cx="7415947" cy="2134042"/>
      </dsp:txXfrm>
    </dsp:sp>
    <dsp:sp modelId="{A79E15EF-041F-411F-ACF9-CA66FB440778}">
      <dsp:nvSpPr>
        <dsp:cNvPr id="0" name=""/>
        <dsp:cNvSpPr/>
      </dsp:nvSpPr>
      <dsp:spPr>
        <a:xfrm>
          <a:off x="0" y="168606"/>
          <a:ext cx="2134042" cy="213404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A09DB0-755B-473A-B719-9B0B8AE0C7B3}">
      <dsp:nvSpPr>
        <dsp:cNvPr id="0" name=""/>
        <dsp:cNvSpPr/>
      </dsp:nvSpPr>
      <dsp:spPr>
        <a:xfrm rot="10800000">
          <a:off x="1098171" y="2774330"/>
          <a:ext cx="8175843" cy="213404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41053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smtClean="0">
              <a:solidFill>
                <a:srgbClr val="002060"/>
              </a:solidFill>
            </a:rPr>
            <a:t>If you do</a:t>
          </a:r>
          <a:r>
            <a:rPr lang="en-US" sz="2100" b="0" u="sng" kern="1200" dirty="0" smtClean="0">
              <a:solidFill>
                <a:srgbClr val="002060"/>
              </a:solidFill>
            </a:rPr>
            <a:t> </a:t>
          </a:r>
          <a:r>
            <a:rPr lang="en-US" sz="2100" b="1" u="sng" kern="1200" dirty="0" smtClean="0">
              <a:solidFill>
                <a:srgbClr val="002060"/>
              </a:solidFill>
            </a:rPr>
            <a:t>NOT have a policy and plan to LEAVE Florida, California, Arizona or Nevada </a:t>
          </a:r>
          <a:r>
            <a:rPr lang="en-US" sz="2100" b="0" kern="1200" dirty="0" smtClean="0">
              <a:solidFill>
                <a:srgbClr val="002060"/>
              </a:solidFill>
            </a:rPr>
            <a:t>–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2060"/>
              </a:solidFill>
            </a:rPr>
            <a:t>It would be in your best interest to DO YOUR HOMEWORK about the pros/cons of securing a policy in your current state compared to waiting until you move to the new state.  </a:t>
          </a:r>
          <a:endParaRPr lang="en-US" sz="2100" b="1" kern="1200" dirty="0">
            <a:solidFill>
              <a:srgbClr val="002060"/>
            </a:solidFill>
          </a:endParaRPr>
        </a:p>
      </dsp:txBody>
      <dsp:txXfrm rot="10800000">
        <a:off x="1631681" y="2774330"/>
        <a:ext cx="7642333" cy="2134042"/>
      </dsp:txXfrm>
    </dsp:sp>
    <dsp:sp modelId="{2038FAA1-007D-4A97-BA7C-719CC989789F}">
      <dsp:nvSpPr>
        <dsp:cNvPr id="0" name=""/>
        <dsp:cNvSpPr/>
      </dsp:nvSpPr>
      <dsp:spPr>
        <a:xfrm>
          <a:off x="0" y="2699169"/>
          <a:ext cx="2134042" cy="213404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F63C1-437A-458F-BA54-4869C9B011EA}">
      <dsp:nvSpPr>
        <dsp:cNvPr id="0" name=""/>
        <dsp:cNvSpPr/>
      </dsp:nvSpPr>
      <dsp:spPr>
        <a:xfrm rot="5400000">
          <a:off x="5657086" y="-1371821"/>
          <a:ext cx="2661508" cy="5575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 you have any pre-existing medical or psychological conditions?</a:t>
          </a:r>
          <a:endParaRPr lang="en-US" sz="2400" kern="1200" dirty="0"/>
        </a:p>
      </dsp:txBody>
      <dsp:txXfrm rot="-5400000">
        <a:off x="5129305" y="528813"/>
        <a:ext cx="3717070" cy="1774338"/>
      </dsp:txXfrm>
    </dsp:sp>
    <dsp:sp modelId="{0D6D9EFB-F289-482F-9E4D-72F0E16C6662}">
      <dsp:nvSpPr>
        <dsp:cNvPr id="0" name=""/>
        <dsp:cNvSpPr/>
      </dsp:nvSpPr>
      <dsp:spPr>
        <a:xfrm>
          <a:off x="6019014" y="895886"/>
          <a:ext cx="72918" cy="803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A0298-963A-43B8-B92E-DC8353622159}">
      <dsp:nvSpPr>
        <dsp:cNvPr id="0" name=""/>
        <dsp:cNvSpPr/>
      </dsp:nvSpPr>
      <dsp:spPr>
        <a:xfrm rot="5400000">
          <a:off x="957384" y="-951703"/>
          <a:ext cx="2719071" cy="463384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What is your current health?</a:t>
          </a:r>
          <a:endParaRPr lang="en-US" sz="3500" kern="1200" dirty="0"/>
        </a:p>
      </dsp:txBody>
      <dsp:txXfrm rot="-5400000">
        <a:off x="772307" y="458860"/>
        <a:ext cx="3089226" cy="1812714"/>
      </dsp:txXfrm>
    </dsp:sp>
    <dsp:sp modelId="{EF640343-6E1A-42AD-A1EA-57382C352A1E}">
      <dsp:nvSpPr>
        <dsp:cNvPr id="0" name=""/>
        <dsp:cNvSpPr/>
      </dsp:nvSpPr>
      <dsp:spPr>
        <a:xfrm rot="5400000">
          <a:off x="995342" y="1334935"/>
          <a:ext cx="2719071" cy="469163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Have you had any surgeries in the past?</a:t>
          </a:r>
          <a:endParaRPr lang="en-US" sz="2800" kern="1200" dirty="0"/>
        </a:p>
      </dsp:txBody>
      <dsp:txXfrm rot="-5400000">
        <a:off x="791000" y="2774394"/>
        <a:ext cx="3127754" cy="1812714"/>
      </dsp:txXfrm>
    </dsp:sp>
    <dsp:sp modelId="{28C4E02F-FB62-4BBE-B2E6-1651DE9DD151}">
      <dsp:nvSpPr>
        <dsp:cNvPr id="0" name=""/>
        <dsp:cNvSpPr/>
      </dsp:nvSpPr>
      <dsp:spPr>
        <a:xfrm>
          <a:off x="0" y="2895010"/>
          <a:ext cx="72915" cy="1631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B0792-5203-4615-B98A-CDACC16942A4}">
      <dsp:nvSpPr>
        <dsp:cNvPr id="0" name=""/>
        <dsp:cNvSpPr/>
      </dsp:nvSpPr>
      <dsp:spPr>
        <a:xfrm rot="5400000">
          <a:off x="5814361" y="1138354"/>
          <a:ext cx="2719071" cy="512612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What Prescriptions are in the pharmacy database?</a:t>
          </a:r>
          <a:endParaRPr lang="en-US" sz="3300" kern="1200" dirty="0"/>
        </a:p>
      </dsp:txBody>
      <dsp:txXfrm rot="-5400000">
        <a:off x="5465190" y="2795058"/>
        <a:ext cx="3417414" cy="18127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B48E2-3CF3-400A-8E20-4A7AB97F5BB9}">
      <dsp:nvSpPr>
        <dsp:cNvPr id="0" name=""/>
        <dsp:cNvSpPr/>
      </dsp:nvSpPr>
      <dsp:spPr>
        <a:xfrm>
          <a:off x="-3903831" y="-603626"/>
          <a:ext cx="4685316" cy="4685316"/>
        </a:xfrm>
        <a:prstGeom prst="blockArc">
          <a:avLst>
            <a:gd name="adj1" fmla="val 18900000"/>
            <a:gd name="adj2" fmla="val 2700000"/>
            <a:gd name="adj3" fmla="val 46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75562-64C3-434D-9756-67C2772028EC}">
      <dsp:nvSpPr>
        <dsp:cNvPr id="0" name=""/>
        <dsp:cNvSpPr/>
      </dsp:nvSpPr>
      <dsp:spPr>
        <a:xfrm>
          <a:off x="657687" y="209294"/>
          <a:ext cx="8986446" cy="993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68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This makes sense when you have medical or psychological information in your medical file </a:t>
          </a:r>
          <a:endParaRPr lang="en-US" sz="3100" kern="1200" dirty="0"/>
        </a:p>
      </dsp:txBody>
      <dsp:txXfrm>
        <a:off x="657687" y="209294"/>
        <a:ext cx="8986446" cy="993613"/>
      </dsp:txXfrm>
    </dsp:sp>
    <dsp:sp modelId="{C003CD3D-B652-42DC-A8E8-79B9C41F2954}">
      <dsp:nvSpPr>
        <dsp:cNvPr id="0" name=""/>
        <dsp:cNvSpPr/>
      </dsp:nvSpPr>
      <dsp:spPr>
        <a:xfrm>
          <a:off x="0" y="183515"/>
          <a:ext cx="1242016" cy="1242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17D8F-D3D6-43E4-8B61-C9154D22D6DB}">
      <dsp:nvSpPr>
        <dsp:cNvPr id="0" name=""/>
        <dsp:cNvSpPr/>
      </dsp:nvSpPr>
      <dsp:spPr>
        <a:xfrm>
          <a:off x="639354" y="1739031"/>
          <a:ext cx="8986446" cy="993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8680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Does Not make sense if you are “clean as a whistle”</a:t>
          </a:r>
          <a:endParaRPr lang="en-US" sz="3100" kern="1200" dirty="0"/>
        </a:p>
      </dsp:txBody>
      <dsp:txXfrm>
        <a:off x="639354" y="1739031"/>
        <a:ext cx="8986446" cy="993613"/>
      </dsp:txXfrm>
    </dsp:sp>
    <dsp:sp modelId="{DC6CE345-1DEC-4DB8-A0CE-5FC782A7FDDD}">
      <dsp:nvSpPr>
        <dsp:cNvPr id="0" name=""/>
        <dsp:cNvSpPr/>
      </dsp:nvSpPr>
      <dsp:spPr>
        <a:xfrm>
          <a:off x="18346" y="1863372"/>
          <a:ext cx="1242016" cy="1242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7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9" y="7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9BC91-5285-44C7-A210-58694B7C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762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7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9" y="7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2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D9633-7062-42AA-8F46-AE26308F0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731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D9633-7062-42AA-8F46-AE26308F021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03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1CCD-5CCF-4ED4-87A3-3717887AA28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11CCD-5CCF-4ED4-87A3-3717887AA28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22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7EF55-CE44-4BCC-A9E6-D3F1A48F64E5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0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ACE0-A90E-455E-9106-5818282A58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414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9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024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6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1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7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5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2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966FD-0AF3-4793-AC2C-819642F641B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60145-8737-4C2F-BE3C-B2D7AAC0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9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15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7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10" Type="http://schemas.openxmlformats.org/officeDocument/2006/relationships/image" Target="../media/image20.jpeg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://www.pgy1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quotes.com/weinberg" TargetMode="External"/><Relationship Id="rId2" Type="http://schemas.openxmlformats.org/officeDocument/2006/relationships/hyperlink" Target="http://www.pgy1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sofi.com/app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sofi.com/AtlanticPensionPhysician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share.splashfinancial.com/APP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795" y="1155699"/>
            <a:ext cx="8628605" cy="1524001"/>
          </a:xfrm>
        </p:spPr>
        <p:txBody>
          <a:bodyPr/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Financial Wellness for </a:t>
            </a:r>
            <a:br>
              <a:rPr lang="en-US" sz="4800" dirty="0" smtClean="0"/>
            </a:br>
            <a:r>
              <a:rPr lang="en-US" sz="4800" dirty="0" smtClean="0"/>
              <a:t> Cooper Residents and Fellows </a:t>
            </a:r>
            <a:br>
              <a:rPr lang="en-US" sz="4800" dirty="0" smtClean="0"/>
            </a:br>
            <a:r>
              <a:rPr lang="en-US" sz="4800" dirty="0" smtClean="0"/>
              <a:t>Fall 2023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5478" y="3554835"/>
            <a:ext cx="7766936" cy="17939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3BB0"/>
                </a:solidFill>
              </a:rPr>
              <a:t>Jay  Weinberg, CLU, </a:t>
            </a:r>
            <a:r>
              <a:rPr lang="en-US" b="1" dirty="0" err="1" smtClean="0">
                <a:solidFill>
                  <a:srgbClr val="003BB0"/>
                </a:solidFill>
              </a:rPr>
              <a:t>ChFC</a:t>
            </a:r>
            <a:endParaRPr lang="en-US" b="1" dirty="0" smtClean="0">
              <a:solidFill>
                <a:srgbClr val="003BB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3BB0"/>
                </a:solidFill>
              </a:rPr>
              <a:t>PGY1 Financial Solutions </a:t>
            </a:r>
            <a:endParaRPr lang="en-US" b="1" dirty="0">
              <a:solidFill>
                <a:srgbClr val="003BB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7030A0"/>
                </a:solidFill>
              </a:rPr>
              <a:t>jay@pgy1.com</a:t>
            </a:r>
            <a:endParaRPr lang="en-US" b="1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accent1"/>
                </a:solidFill>
              </a:rPr>
              <a:t>(609) 432-8862 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003BB0"/>
                </a:solidFill>
              </a:rPr>
              <a:t>Complete our “New Client Questionnaire” at </a:t>
            </a:r>
            <a:r>
              <a:rPr lang="en-US" b="1" u="sng" dirty="0" smtClean="0">
                <a:solidFill>
                  <a:srgbClr val="7030A0"/>
                </a:solidFill>
              </a:rPr>
              <a:t>www.pgy1.com</a:t>
            </a:r>
            <a:endParaRPr lang="en-US" b="1" u="sng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endParaRPr lang="en-US" sz="9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8386" y="5412873"/>
            <a:ext cx="3283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Scan to add Jay to your contacts</a:t>
            </a:r>
            <a:endParaRPr lang="en-US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419" y="3692812"/>
            <a:ext cx="1539329" cy="1509262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9401000" y="5336820"/>
            <a:ext cx="1322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Questionnaire</a:t>
            </a:r>
            <a:endParaRPr lang="en-US" sz="1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693" y="3625439"/>
            <a:ext cx="1644008" cy="164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1746"/>
            <a:ext cx="9482666" cy="1320800"/>
          </a:xfrm>
        </p:spPr>
        <p:txBody>
          <a:bodyPr/>
          <a:lstStyle/>
          <a:p>
            <a:pPr algn="ctr"/>
            <a:r>
              <a:rPr lang="en-US" dirty="0" smtClean="0"/>
              <a:t>Own Occupation That Fits </a:t>
            </a:r>
            <a:br>
              <a:rPr lang="en-US" dirty="0" smtClean="0"/>
            </a:br>
            <a:r>
              <a:rPr lang="en-US" dirty="0" smtClean="0"/>
              <a:t>Your Specific Needs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714360"/>
              </p:ext>
            </p:extLst>
          </p:nvPr>
        </p:nvGraphicFramePr>
        <p:xfrm>
          <a:off x="677334" y="1662546"/>
          <a:ext cx="8596312" cy="392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0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09006"/>
            <a:ext cx="9307175" cy="85344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Group Disability Insurance v. Individual Disability Insurance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730564"/>
              </p:ext>
            </p:extLst>
          </p:nvPr>
        </p:nvGraphicFramePr>
        <p:xfrm>
          <a:off x="677333" y="1367246"/>
          <a:ext cx="8596312" cy="4901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33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39" y="731520"/>
            <a:ext cx="8596668" cy="10885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DISABILITY INSURANCE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SHORT TERM       </a:t>
            </a:r>
            <a:r>
              <a:rPr lang="en-US" sz="4000" b="1" dirty="0" smtClean="0"/>
              <a:t>v.</a:t>
            </a:r>
            <a:r>
              <a:rPr lang="en-US" sz="4000" dirty="0" smtClean="0"/>
              <a:t>     </a:t>
            </a:r>
            <a:r>
              <a:rPr lang="en-US" sz="4000" b="1" dirty="0" smtClean="0">
                <a:solidFill>
                  <a:srgbClr val="00B050"/>
                </a:solidFill>
              </a:rPr>
              <a:t>LONG TERM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82367" y="2021251"/>
          <a:ext cx="8596312" cy="4109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7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1005688"/>
            <a:ext cx="8596668" cy="220740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Ability to Increase the Coverage Amount in the Future Without Answering Medical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Questions Based On Your Health </a:t>
            </a:r>
            <a:r>
              <a:rPr lang="en-US" b="1" dirty="0" smtClean="0">
                <a:solidFill>
                  <a:srgbClr val="FF0000"/>
                </a:solidFill>
              </a:rPr>
              <a:t>TODAY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2452"/>
              </p:ext>
            </p:extLst>
          </p:nvPr>
        </p:nvGraphicFramePr>
        <p:xfrm>
          <a:off x="677863" y="2240690"/>
          <a:ext cx="9644148" cy="116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136" y="3213092"/>
            <a:ext cx="2390275" cy="30417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58779" y="3446914"/>
            <a:ext cx="23982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“Favorable”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Guardian *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Ameritas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Mass Mutual *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19473" y="3483595"/>
            <a:ext cx="243840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“Mandatory Requirements to Keep Feature on Policy”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Principal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Standard *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Guardian *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Mass Mutual *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Ameritas</a:t>
            </a:r>
            <a:r>
              <a:rPr lang="en-US" dirty="0" smtClean="0">
                <a:solidFill>
                  <a:srgbClr val="FF0000"/>
                </a:solidFill>
              </a:rPr>
              <a:t> 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7453" y="5288339"/>
            <a:ext cx="8462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 = Company offers both options, depending on the specific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71" y="409304"/>
            <a:ext cx="10051625" cy="6966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Different States – Different Pricing/Policy Wording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77862" y="1367246"/>
          <a:ext cx="10051097" cy="4911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2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371" y="551935"/>
            <a:ext cx="9000295" cy="734998"/>
          </a:xfrm>
        </p:spPr>
        <p:txBody>
          <a:bodyPr/>
          <a:lstStyle/>
          <a:p>
            <a:pPr algn="ctr"/>
            <a:r>
              <a:rPr lang="en-US" b="1" dirty="0" smtClean="0"/>
              <a:t>MEDICAL UNDERWRITING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186257"/>
              </p:ext>
            </p:extLst>
          </p:nvPr>
        </p:nvGraphicFramePr>
        <p:xfrm>
          <a:off x="677863" y="1441450"/>
          <a:ext cx="9798226" cy="506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4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6561"/>
            <a:ext cx="8596668" cy="145809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“No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Medical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Questions Asked” 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Individual Disability Insurance Policies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768136"/>
              </p:ext>
            </p:extLst>
          </p:nvPr>
        </p:nvGraphicFramePr>
        <p:xfrm>
          <a:off x="826125" y="1352513"/>
          <a:ext cx="9644148" cy="3478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753"/>
            <a:ext cx="2190407" cy="1752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9836"/>
            <a:ext cx="2022396" cy="16217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2334" y="4830576"/>
            <a:ext cx="9237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exclusive offers nationwide and keep a list of 100+ programs with similar offers through other insurance professionals.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071154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Medical/Psychological Items that Can Impact Securing a Comprehensive Disability Policy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404643" y="5138703"/>
            <a:ext cx="78693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Roughly 50% of Residents Have Information in Their Medical File that Can/Will Impact Their Ability to Secure a “Clean” Disability Policy.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87881" y="1583883"/>
            <a:ext cx="4339835" cy="33088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  <a:tabLst>
                <a:tab pos="114300" algn="l"/>
              </a:tabLst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Treatment/Counseling for Mental Health (Anxiety, Depression, Substance, Eating Disorder, Sleep Disorder, Talk Therapy)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Prescriptions in the Pharmacy Database</a:t>
            </a:r>
          </a:p>
          <a:p>
            <a:pPr>
              <a:buFont typeface="Wingdings" panose="05000000000000000000" pitchFamily="2" charset="2"/>
              <a:buChar char="v"/>
              <a:tabLst>
                <a:tab pos="114300" algn="l"/>
              </a:tabLst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Musculoskeletal or Hardware Implanted from Previous Injury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Cancer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Digestive Issues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Reproductive System Issues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Autoimmune Issues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COVID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endParaRPr lang="en-U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58996" y="1583883"/>
            <a:ext cx="3163197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Syncope Episodes</a:t>
            </a:r>
          </a:p>
          <a:p>
            <a:pPr marL="285750" indent="-285750"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Diabetes</a:t>
            </a:r>
          </a:p>
          <a:p>
            <a:pPr marL="285750" indent="-285750"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Emergency Room Visits</a:t>
            </a:r>
          </a:p>
          <a:p>
            <a:pPr marL="285750" indent="-285750"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Fatigue</a:t>
            </a:r>
          </a:p>
          <a:p>
            <a:pPr marL="285750" indent="-285750"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Vision Issues</a:t>
            </a:r>
          </a:p>
          <a:p>
            <a:pPr marL="285750" indent="-285750"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Hearing Issues</a:t>
            </a:r>
          </a:p>
          <a:p>
            <a:pPr marL="285750" indent="-285750">
              <a:spcAft>
                <a:spcPts val="1800"/>
              </a:spcAft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Family History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690" y="1"/>
            <a:ext cx="7766936" cy="1436914"/>
          </a:xfrm>
        </p:spPr>
        <p:txBody>
          <a:bodyPr/>
          <a:lstStyle/>
          <a:p>
            <a:pPr algn="ctr"/>
            <a:r>
              <a:rPr lang="en-US" sz="2800" dirty="0" smtClean="0"/>
              <a:t>Guardian Guaranteed Standard Issue Disability Insurance Coverage for </a:t>
            </a:r>
            <a:r>
              <a:rPr lang="en-US" sz="2800" dirty="0" smtClean="0"/>
              <a:t>Cooper </a:t>
            </a:r>
            <a:r>
              <a:rPr lang="en-US" sz="2800" dirty="0" smtClean="0"/>
              <a:t>House Officers 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1698171"/>
            <a:ext cx="7629526" cy="3377263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accent1"/>
                </a:solidFill>
              </a:rPr>
              <a:t>Medical Specialty True Own Occupation Policy</a:t>
            </a: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accent1"/>
                </a:solidFill>
              </a:rPr>
              <a:t>No Medical Questions Asked – Guaranteed Issue</a:t>
            </a: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accent1"/>
                </a:solidFill>
              </a:rPr>
              <a:t>There are NO price increases/surcharges. </a:t>
            </a: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accent1"/>
                </a:solidFill>
              </a:rPr>
              <a:t>Ability to lock in an affordable policy now with the option and ability to increase your coverage later with no health questions.</a:t>
            </a: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accent1"/>
                </a:solidFill>
              </a:rPr>
              <a:t>Other </a:t>
            </a:r>
            <a:r>
              <a:rPr lang="en-US" sz="1600" b="1" dirty="0">
                <a:solidFill>
                  <a:schemeClr val="accent1"/>
                </a:solidFill>
              </a:rPr>
              <a:t>i</a:t>
            </a:r>
            <a:r>
              <a:rPr lang="en-US" sz="1600" b="1" dirty="0" smtClean="0">
                <a:solidFill>
                  <a:schemeClr val="accent1"/>
                </a:solidFill>
              </a:rPr>
              <a:t>nsurance </a:t>
            </a:r>
            <a:r>
              <a:rPr lang="en-US" sz="1600" b="1" dirty="0">
                <a:solidFill>
                  <a:schemeClr val="accent1"/>
                </a:solidFill>
              </a:rPr>
              <a:t>a</a:t>
            </a:r>
            <a:r>
              <a:rPr lang="en-US" sz="1600" b="1" dirty="0" smtClean="0">
                <a:solidFill>
                  <a:schemeClr val="accent1"/>
                </a:solidFill>
              </a:rPr>
              <a:t>gents do not have access to this policy.</a:t>
            </a: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accent1"/>
                </a:solidFill>
              </a:rPr>
              <a:t>If you previously applied for Disability Insurance it may make you ineligible for this offer.  Contact us before speaking to other agents.</a:t>
            </a:r>
          </a:p>
          <a:p>
            <a:pPr marL="342900" indent="-342900" algn="l">
              <a:buAutoNum type="arabicPeriod"/>
            </a:pPr>
            <a:r>
              <a:rPr lang="en-US" sz="1600" b="1" dirty="0" smtClean="0">
                <a:solidFill>
                  <a:schemeClr val="accent1"/>
                </a:solidFill>
              </a:rPr>
              <a:t>This offer is not endorsed and not sponsored by </a:t>
            </a:r>
            <a:r>
              <a:rPr lang="en-US" sz="1600" b="1" dirty="0" smtClean="0">
                <a:solidFill>
                  <a:schemeClr val="accent1"/>
                </a:solidFill>
              </a:rPr>
              <a:t>Cooper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</a:rPr>
              <a:t>and is independent of any benefits offered </a:t>
            </a:r>
            <a:r>
              <a:rPr lang="en-US" sz="1600" b="1" dirty="0" smtClean="0">
                <a:solidFill>
                  <a:schemeClr val="accent1"/>
                </a:solidFill>
              </a:rPr>
              <a:t>by Cooper.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marL="342900" indent="-342900" algn="l">
              <a:buAutoNum type="arabicPeriod"/>
            </a:pPr>
            <a:endParaRPr lang="en-US" b="1" dirty="0" smtClean="0">
              <a:solidFill>
                <a:schemeClr val="accent1"/>
              </a:solidFill>
            </a:endParaRPr>
          </a:p>
          <a:p>
            <a:pPr algn="l"/>
            <a:endParaRPr lang="en-US" b="1" dirty="0" smtClean="0">
              <a:solidFill>
                <a:schemeClr val="accent1"/>
              </a:solidFill>
            </a:endParaRPr>
          </a:p>
          <a:p>
            <a:pPr algn="l"/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9" y="5075434"/>
            <a:ext cx="77343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sz="16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0070C0"/>
                </a:solidFill>
              </a:rPr>
              <a:t>We have exclusive offerings at many other institutions in the area: Jefferson, UPENN, Rowan, Einstein, Temple, PCOM, Cooper, Lehigh (coming soon), </a:t>
            </a:r>
            <a:r>
              <a:rPr lang="en-US" sz="1600" b="1" dirty="0" err="1" smtClean="0">
                <a:solidFill>
                  <a:srgbClr val="0070C0"/>
                </a:solidFill>
              </a:rPr>
              <a:t>Inspira</a:t>
            </a:r>
            <a:r>
              <a:rPr lang="en-US" sz="1600" b="1" dirty="0" smtClean="0">
                <a:solidFill>
                  <a:srgbClr val="0070C0"/>
                </a:solidFill>
              </a:rPr>
              <a:t> (coming soon) and </a:t>
            </a:r>
            <a:r>
              <a:rPr lang="en-US" sz="1600" b="1" dirty="0" err="1" smtClean="0">
                <a:solidFill>
                  <a:srgbClr val="0070C0"/>
                </a:solidFill>
              </a:rPr>
              <a:t>Geisinger</a:t>
            </a:r>
            <a:r>
              <a:rPr lang="en-US" sz="1600" b="1" dirty="0" smtClean="0">
                <a:solidFill>
                  <a:srgbClr val="0070C0"/>
                </a:solidFill>
              </a:rPr>
              <a:t> (coming soon).  Contact us for more details.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22" y="609600"/>
            <a:ext cx="8278579" cy="766119"/>
          </a:xfrm>
        </p:spPr>
        <p:txBody>
          <a:bodyPr/>
          <a:lstStyle/>
          <a:p>
            <a:pPr algn="ctr"/>
            <a:r>
              <a:rPr lang="en-US" b="1" dirty="0" smtClean="0"/>
              <a:t>Reasons to Secure a Policy ASAP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501" y="2251205"/>
            <a:ext cx="7519315" cy="357601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in a “starter policy” now, but have the “balloon option” to increase the coverage amount later, without having to answer any medical questions.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690" y="645403"/>
            <a:ext cx="7766936" cy="791511"/>
          </a:xfrm>
        </p:spPr>
        <p:txBody>
          <a:bodyPr/>
          <a:lstStyle/>
          <a:p>
            <a:pPr algn="ctr"/>
            <a:r>
              <a:rPr lang="en-US" sz="4400" dirty="0" smtClean="0"/>
              <a:t>Financial Planning Items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21" y="1698171"/>
            <a:ext cx="7766936" cy="3866606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</a:rPr>
              <a:t>Student Loan Repayment Strategies </a:t>
            </a:r>
          </a:p>
          <a:p>
            <a:pPr marL="342900" indent="-342900" algn="l"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</a:rPr>
              <a:t>Tax Filing Considerations </a:t>
            </a:r>
          </a:p>
          <a:p>
            <a:pPr marL="342900" indent="-342900" algn="l"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</a:rPr>
              <a:t>Disability Insurance</a:t>
            </a:r>
          </a:p>
          <a:p>
            <a:pPr marL="342900" indent="-342900" algn="l"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</a:rPr>
              <a:t>Physician Home Mortgages </a:t>
            </a:r>
          </a:p>
          <a:p>
            <a:pPr marL="342900" indent="-342900" algn="l"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</a:rPr>
              <a:t>Life Insurance</a:t>
            </a:r>
          </a:p>
          <a:p>
            <a:pPr marL="342900" indent="-342900" algn="l">
              <a:buAutoNum type="arabicPeriod"/>
            </a:pPr>
            <a:r>
              <a:rPr lang="en-US" sz="2800" b="1" dirty="0" smtClean="0">
                <a:solidFill>
                  <a:schemeClr val="accent1"/>
                </a:solidFill>
              </a:rPr>
              <a:t>IRA’s and Retirement Planning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826" y="274069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RED FLAGS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Associated With Disability Insurance!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592989"/>
              </p:ext>
            </p:extLst>
          </p:nvPr>
        </p:nvGraphicFramePr>
        <p:xfrm>
          <a:off x="122706" y="1789794"/>
          <a:ext cx="11545419" cy="472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619" y="274069"/>
            <a:ext cx="1107831" cy="11923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932" y="157219"/>
            <a:ext cx="1054358" cy="13092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4428"/>
            <a:ext cx="1465110" cy="11745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5" y="3668449"/>
            <a:ext cx="1465110" cy="9648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5" y="2048252"/>
            <a:ext cx="1465110" cy="109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6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310" y="866744"/>
            <a:ext cx="8596668" cy="84597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Where To Begin The Process To Secure A Comprehensive Disability Insurance Policy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2"/>
                </a:solidFill>
                <a:hlinkClick r:id="rId2"/>
              </a:rPr>
              <a:t>www.pgy1.com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889" y="2969552"/>
            <a:ext cx="3493089" cy="2663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82" y="2969552"/>
            <a:ext cx="2074458" cy="2074458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024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14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Highlights Of Physician Mortgages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452086"/>
              </p:ext>
            </p:extLst>
          </p:nvPr>
        </p:nvGraphicFramePr>
        <p:xfrm>
          <a:off x="677863" y="1566863"/>
          <a:ext cx="8596312" cy="4475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4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8667"/>
            <a:ext cx="8596668" cy="77893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Life Insurance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017298"/>
              </p:ext>
            </p:extLst>
          </p:nvPr>
        </p:nvGraphicFramePr>
        <p:xfrm>
          <a:off x="677690" y="1117601"/>
          <a:ext cx="8596312" cy="4709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1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30367" y="1561873"/>
            <a:ext cx="5930142" cy="2390106"/>
            <a:chOff x="533400" y="1595718"/>
            <a:chExt cx="6983677" cy="281472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275" endPos="15000" dist="101600" dir="5400000" sy="-100000" algn="bl" rotWithShape="0"/>
          </a:effectLst>
          <a:scene3d>
            <a:camera prst="obliqueTopRight"/>
            <a:lightRig rig="balanced" dir="t">
              <a:rot lat="0" lon="0" rev="8700000"/>
            </a:lightRig>
          </a:scene3d>
        </p:grpSpPr>
        <p:sp>
          <p:nvSpPr>
            <p:cNvPr id="3" name="Rectangle 2"/>
            <p:cNvSpPr/>
            <p:nvPr/>
          </p:nvSpPr>
          <p:spPr>
            <a:xfrm flipV="1">
              <a:off x="533400" y="1600200"/>
              <a:ext cx="2810606" cy="281024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rgbClr val="003BB0"/>
              </a:solidFill>
            </a:ln>
            <a:effectLst/>
            <a:sp3d extrusionH="317500">
              <a:bevelT w="127000" h="254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2"/>
            <p:cNvSpPr/>
            <p:nvPr/>
          </p:nvSpPr>
          <p:spPr>
            <a:xfrm flipV="1">
              <a:off x="2622177" y="1595718"/>
              <a:ext cx="2810606" cy="281024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0070C0"/>
              </a:solidFill>
            </a:ln>
            <a:effectLst/>
            <a:sp3d extrusionH="317500">
              <a:bevelT w="127000" h="254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2"/>
            <p:cNvSpPr/>
            <p:nvPr/>
          </p:nvSpPr>
          <p:spPr>
            <a:xfrm flipV="1">
              <a:off x="4706471" y="1600201"/>
              <a:ext cx="2810606" cy="2810244"/>
            </a:xfrm>
            <a:custGeom>
              <a:avLst/>
              <a:gdLst/>
              <a:ahLst/>
              <a:cxnLst/>
              <a:rect l="l" t="t" r="r" b="b"/>
              <a:pathLst>
                <a:path w="2810606" h="2810244">
                  <a:moveTo>
                    <a:pt x="2102268" y="310"/>
                  </a:moveTo>
                  <a:lnTo>
                    <a:pt x="2105680" y="310"/>
                  </a:lnTo>
                  <a:lnTo>
                    <a:pt x="2105680" y="0"/>
                  </a:lnTo>
                  <a:lnTo>
                    <a:pt x="2099193" y="0"/>
                  </a:lnTo>
                  <a:close/>
                  <a:moveTo>
                    <a:pt x="1443664" y="310"/>
                  </a:moveTo>
                  <a:lnTo>
                    <a:pt x="2097646" y="310"/>
                  </a:lnTo>
                  <a:cubicBezTo>
                    <a:pt x="2098155" y="2"/>
                    <a:pt x="2098668" y="0"/>
                    <a:pt x="2099181" y="0"/>
                  </a:cubicBezTo>
                  <a:lnTo>
                    <a:pt x="1443664" y="0"/>
                  </a:lnTo>
                  <a:close/>
                  <a:moveTo>
                    <a:pt x="2810606" y="1348996"/>
                  </a:moveTo>
                  <a:lnTo>
                    <a:pt x="2810606" y="693479"/>
                  </a:lnTo>
                  <a:lnTo>
                    <a:pt x="2810554" y="693479"/>
                  </a:lnTo>
                  <a:lnTo>
                    <a:pt x="2810554" y="1348739"/>
                  </a:lnTo>
                  <a:cubicBezTo>
                    <a:pt x="2810606" y="1348824"/>
                    <a:pt x="2810606" y="1348910"/>
                    <a:pt x="2810606" y="1348996"/>
                  </a:cubicBezTo>
                  <a:close/>
                  <a:moveTo>
                    <a:pt x="2810554" y="1355495"/>
                  </a:moveTo>
                  <a:lnTo>
                    <a:pt x="2810606" y="1355495"/>
                  </a:lnTo>
                  <a:lnTo>
                    <a:pt x="2810606" y="1349008"/>
                  </a:lnTo>
                  <a:lnTo>
                    <a:pt x="2810554" y="1349523"/>
                  </a:lnTo>
                  <a:close/>
                  <a:moveTo>
                    <a:pt x="1750900" y="2810244"/>
                  </a:moveTo>
                  <a:cubicBezTo>
                    <a:pt x="1911128" y="2810244"/>
                    <a:pt x="2041019" y="2680354"/>
                    <a:pt x="2041019" y="2520125"/>
                  </a:cubicBezTo>
                  <a:cubicBezTo>
                    <a:pt x="2041019" y="2475945"/>
                    <a:pt x="2031143" y="2434072"/>
                    <a:pt x="2012451" y="2397088"/>
                  </a:cubicBezTo>
                  <a:cubicBezTo>
                    <a:pt x="1960503" y="2324951"/>
                    <a:pt x="1915104" y="2313393"/>
                    <a:pt x="1915104" y="2246234"/>
                  </a:cubicBezTo>
                  <a:cubicBezTo>
                    <a:pt x="1915104" y="2155500"/>
                    <a:pt x="1987831" y="2081754"/>
                    <a:pt x="2078182" y="2080700"/>
                  </a:cubicBezTo>
                  <a:lnTo>
                    <a:pt x="2087414" y="2080700"/>
                  </a:lnTo>
                  <a:lnTo>
                    <a:pt x="2087751" y="2080734"/>
                  </a:lnTo>
                  <a:lnTo>
                    <a:pt x="2087751" y="2080700"/>
                  </a:lnTo>
                  <a:lnTo>
                    <a:pt x="2810554" y="2080700"/>
                  </a:lnTo>
                  <a:lnTo>
                    <a:pt x="2810554" y="1355495"/>
                  </a:lnTo>
                  <a:lnTo>
                    <a:pt x="2809952" y="1355495"/>
                  </a:lnTo>
                  <a:lnTo>
                    <a:pt x="2810554" y="1349523"/>
                  </a:lnTo>
                  <a:lnTo>
                    <a:pt x="2810554" y="1348739"/>
                  </a:lnTo>
                  <a:cubicBezTo>
                    <a:pt x="2810465" y="1257095"/>
                    <a:pt x="2736129" y="1182847"/>
                    <a:pt x="2644452" y="1182847"/>
                  </a:cubicBezTo>
                  <a:cubicBezTo>
                    <a:pt x="2577293" y="1182847"/>
                    <a:pt x="2565735" y="1228247"/>
                    <a:pt x="2493599" y="1280194"/>
                  </a:cubicBezTo>
                  <a:cubicBezTo>
                    <a:pt x="2456614" y="1298887"/>
                    <a:pt x="2414741" y="1308763"/>
                    <a:pt x="2370561" y="1308763"/>
                  </a:cubicBezTo>
                  <a:cubicBezTo>
                    <a:pt x="2210333" y="1308763"/>
                    <a:pt x="2080442" y="1178872"/>
                    <a:pt x="2080442" y="1018644"/>
                  </a:cubicBezTo>
                  <a:cubicBezTo>
                    <a:pt x="2080442" y="858416"/>
                    <a:pt x="2210333" y="728525"/>
                    <a:pt x="2370561" y="728525"/>
                  </a:cubicBezTo>
                  <a:cubicBezTo>
                    <a:pt x="2414410" y="728525"/>
                    <a:pt x="2455987" y="738253"/>
                    <a:pt x="2492719" y="756773"/>
                  </a:cubicBezTo>
                  <a:cubicBezTo>
                    <a:pt x="2547943" y="791042"/>
                    <a:pt x="2576639" y="855739"/>
                    <a:pt x="2644452" y="855739"/>
                  </a:cubicBezTo>
                  <a:cubicBezTo>
                    <a:pt x="2734912" y="855739"/>
                    <a:pt x="2808488" y="783449"/>
                    <a:pt x="2810214" y="693479"/>
                  </a:cubicBezTo>
                  <a:lnTo>
                    <a:pt x="2810554" y="693479"/>
                  </a:lnTo>
                  <a:lnTo>
                    <a:pt x="2810554" y="310"/>
                  </a:lnTo>
                  <a:lnTo>
                    <a:pt x="2105680" y="310"/>
                  </a:lnTo>
                  <a:lnTo>
                    <a:pt x="2105680" y="654"/>
                  </a:lnTo>
                  <a:lnTo>
                    <a:pt x="2102268" y="310"/>
                  </a:lnTo>
                  <a:lnTo>
                    <a:pt x="2097646" y="310"/>
                  </a:lnTo>
                  <a:cubicBezTo>
                    <a:pt x="2006590" y="835"/>
                    <a:pt x="1933033" y="74904"/>
                    <a:pt x="1933033" y="166154"/>
                  </a:cubicBezTo>
                  <a:cubicBezTo>
                    <a:pt x="1933033" y="233314"/>
                    <a:pt x="1978432" y="244871"/>
                    <a:pt x="2030380" y="317008"/>
                  </a:cubicBezTo>
                  <a:cubicBezTo>
                    <a:pt x="2049072" y="353992"/>
                    <a:pt x="2058948" y="395865"/>
                    <a:pt x="2058948" y="440045"/>
                  </a:cubicBezTo>
                  <a:cubicBezTo>
                    <a:pt x="2058948" y="600274"/>
                    <a:pt x="1929057" y="730164"/>
                    <a:pt x="1768829" y="730164"/>
                  </a:cubicBezTo>
                  <a:cubicBezTo>
                    <a:pt x="1608601" y="730164"/>
                    <a:pt x="1478710" y="600274"/>
                    <a:pt x="1478710" y="440045"/>
                  </a:cubicBezTo>
                  <a:cubicBezTo>
                    <a:pt x="1478710" y="396196"/>
                    <a:pt x="1488438" y="354619"/>
                    <a:pt x="1506958" y="317888"/>
                  </a:cubicBezTo>
                  <a:cubicBezTo>
                    <a:pt x="1541227" y="262663"/>
                    <a:pt x="1605924" y="233967"/>
                    <a:pt x="1605924" y="166155"/>
                  </a:cubicBezTo>
                  <a:cubicBezTo>
                    <a:pt x="1605924" y="75694"/>
                    <a:pt x="1533634" y="2118"/>
                    <a:pt x="1443664" y="393"/>
                  </a:cubicBezTo>
                  <a:lnTo>
                    <a:pt x="1443664" y="310"/>
                  </a:lnTo>
                  <a:lnTo>
                    <a:pt x="730164" y="310"/>
                  </a:lnTo>
                  <a:lnTo>
                    <a:pt x="730164" y="702023"/>
                  </a:lnTo>
                  <a:lnTo>
                    <a:pt x="729771" y="702023"/>
                  </a:lnTo>
                  <a:cubicBezTo>
                    <a:pt x="728046" y="791993"/>
                    <a:pt x="654470" y="864283"/>
                    <a:pt x="564009" y="864283"/>
                  </a:cubicBezTo>
                  <a:cubicBezTo>
                    <a:pt x="496197" y="864283"/>
                    <a:pt x="467501" y="799586"/>
                    <a:pt x="412276" y="765317"/>
                  </a:cubicBezTo>
                  <a:cubicBezTo>
                    <a:pt x="375545" y="746797"/>
                    <a:pt x="333968" y="737069"/>
                    <a:pt x="290119" y="737069"/>
                  </a:cubicBezTo>
                  <a:cubicBezTo>
                    <a:pt x="129890" y="737069"/>
                    <a:pt x="0" y="866960"/>
                    <a:pt x="0" y="1027188"/>
                  </a:cubicBezTo>
                  <a:cubicBezTo>
                    <a:pt x="0" y="1187416"/>
                    <a:pt x="129890" y="1317307"/>
                    <a:pt x="290119" y="1317307"/>
                  </a:cubicBezTo>
                  <a:cubicBezTo>
                    <a:pt x="334299" y="1317307"/>
                    <a:pt x="376172" y="1307431"/>
                    <a:pt x="413156" y="1288738"/>
                  </a:cubicBezTo>
                  <a:cubicBezTo>
                    <a:pt x="485293" y="1236791"/>
                    <a:pt x="496851" y="1191391"/>
                    <a:pt x="564010" y="1191391"/>
                  </a:cubicBezTo>
                  <a:cubicBezTo>
                    <a:pt x="655773" y="1191391"/>
                    <a:pt x="730162" y="1265778"/>
                    <a:pt x="730164" y="1357540"/>
                  </a:cubicBezTo>
                  <a:lnTo>
                    <a:pt x="730164" y="1357552"/>
                  </a:lnTo>
                  <a:lnTo>
                    <a:pt x="729510" y="1364039"/>
                  </a:lnTo>
                  <a:lnTo>
                    <a:pt x="730164" y="1364039"/>
                  </a:lnTo>
                  <a:lnTo>
                    <a:pt x="730164" y="2080700"/>
                  </a:lnTo>
                  <a:lnTo>
                    <a:pt x="1426770" y="2080700"/>
                  </a:lnTo>
                  <a:cubicBezTo>
                    <a:pt x="1516262" y="2082766"/>
                    <a:pt x="1587995" y="2156123"/>
                    <a:pt x="1587995" y="2246235"/>
                  </a:cubicBezTo>
                  <a:cubicBezTo>
                    <a:pt x="1587995" y="2314047"/>
                    <a:pt x="1523298" y="2342743"/>
                    <a:pt x="1489029" y="2397968"/>
                  </a:cubicBezTo>
                  <a:cubicBezTo>
                    <a:pt x="1470509" y="2434699"/>
                    <a:pt x="1460781" y="2476276"/>
                    <a:pt x="1460781" y="2520125"/>
                  </a:cubicBezTo>
                  <a:cubicBezTo>
                    <a:pt x="1460781" y="2680354"/>
                    <a:pt x="1590672" y="2810244"/>
                    <a:pt x="1750900" y="28102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2"/>
              </a:solidFill>
            </a:ln>
            <a:effectLst/>
            <a:sp3d extrusionH="317500">
              <a:bevelT w="127000" h="254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39636" y="4141334"/>
            <a:ext cx="7860145" cy="2466471"/>
            <a:chOff x="1615441" y="4284849"/>
            <a:chExt cx="5882639" cy="2466471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44" t="26654" r="11768" b="25164"/>
            <a:stretch/>
          </p:blipFill>
          <p:spPr>
            <a:xfrm>
              <a:off x="1615441" y="6035040"/>
              <a:ext cx="5882639" cy="71628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261350" y="4284849"/>
              <a:ext cx="4572000" cy="2133600"/>
              <a:chOff x="2261350" y="4284849"/>
              <a:chExt cx="4572000" cy="21336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261350" y="4284849"/>
                <a:ext cx="4572000" cy="2133600"/>
                <a:chOff x="849748" y="1290877"/>
                <a:chExt cx="6011882" cy="2133600"/>
              </a:xfrm>
              <a:effectLst/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849748" y="1290877"/>
                  <a:ext cx="6008251" cy="2133600"/>
                </a:xfrm>
                <a:prstGeom prst="roundRect">
                  <a:avLst>
                    <a:gd name="adj" fmla="val 15527"/>
                  </a:avLst>
                </a:prstGeom>
                <a:ln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accent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Round Same Side Corner Rectangle 15"/>
                <p:cNvSpPr/>
                <p:nvPr/>
              </p:nvSpPr>
              <p:spPr>
                <a:xfrm>
                  <a:off x="852060" y="1295400"/>
                  <a:ext cx="6009570" cy="487438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scene3d>
                  <a:camera prst="perspective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ln>
                        <a:solidFill>
                          <a:schemeClr val="accent1"/>
                        </a:solidFill>
                      </a:ln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ROTH IRA’S</a:t>
                  </a:r>
                  <a:endParaRPr lang="en-US" sz="2400" b="1" dirty="0">
                    <a:ln>
                      <a:solidFill>
                        <a:schemeClr val="accent1"/>
                      </a:solidFill>
                    </a:ln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>
                <a:off x="2700300" y="4860587"/>
                <a:ext cx="385032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>
                    <a:ln>
                      <a:solidFill>
                        <a:srgbClr val="002060"/>
                      </a:solidFill>
                    </a:ln>
                    <a:solidFill>
                      <a:srgbClr val="0070C0"/>
                    </a:solidFill>
                  </a:rPr>
                  <a:t>Annual Income</a:t>
                </a:r>
                <a:endParaRPr lang="en-US" sz="2400" dirty="0">
                  <a:ln>
                    <a:solidFill>
                      <a:srgbClr val="002060"/>
                    </a:solidFill>
                  </a:ln>
                  <a:solidFill>
                    <a:srgbClr val="0070C0"/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>
                    <a:ln>
                      <a:solidFill>
                        <a:srgbClr val="002060"/>
                      </a:solidFill>
                    </a:ln>
                    <a:solidFill>
                      <a:srgbClr val="0070C0"/>
                    </a:solidFill>
                  </a:rPr>
                  <a:t>Tax Filing Status</a:t>
                </a:r>
                <a:endParaRPr lang="en-US" sz="2400" dirty="0">
                  <a:ln>
                    <a:solidFill>
                      <a:srgbClr val="002060"/>
                    </a:solidFill>
                  </a:ln>
                  <a:solidFill>
                    <a:srgbClr val="0070C0"/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2400" dirty="0" smtClean="0">
                    <a:ln>
                      <a:solidFill>
                        <a:srgbClr val="002060"/>
                      </a:solidFill>
                    </a:ln>
                    <a:solidFill>
                      <a:srgbClr val="0070C0"/>
                    </a:solidFill>
                  </a:rPr>
                  <a:t>Contribution Limits</a:t>
                </a:r>
                <a:endParaRPr lang="en-US" sz="2400" dirty="0">
                  <a:ln>
                    <a:solidFill>
                      <a:srgbClr val="002060"/>
                    </a:solidFill>
                  </a:ln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3862008" y="200245"/>
            <a:ext cx="375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Roth IRA’s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0711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Key Components Within a Resident’s Financial Plan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586610"/>
              </p:ext>
            </p:extLst>
          </p:nvPr>
        </p:nvGraphicFramePr>
        <p:xfrm>
          <a:off x="677863" y="1541463"/>
          <a:ext cx="8797063" cy="3883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512221" y="5831537"/>
            <a:ext cx="7560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Rank These Items Based Upon Your Specific Situation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Would You Like To Set Up A Complimentary Consultation?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395497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If you would like to initiate a conversation, please do not hesitate to contact Jay at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(609) 432-8862 </a:t>
            </a:r>
            <a:endParaRPr lang="en-US" sz="16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600" u="sng" dirty="0" smtClean="0">
                <a:solidFill>
                  <a:srgbClr val="002060"/>
                </a:solidFill>
              </a:rPr>
              <a:t> </a:t>
            </a:r>
          </a:p>
          <a:p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Complete our New Client Questionnaire at </a:t>
            </a:r>
            <a:r>
              <a:rPr lang="en-US" sz="1600" u="sng" dirty="0" smtClean="0">
                <a:solidFill>
                  <a:srgbClr val="002060"/>
                </a:solidFill>
                <a:hlinkClick r:id="rId2"/>
              </a:rPr>
              <a:t>www.pgy1.com</a:t>
            </a:r>
            <a:r>
              <a:rPr lang="en-US" sz="1600" u="sng" dirty="0" smtClean="0">
                <a:solidFill>
                  <a:srgbClr val="002060"/>
                </a:solidFill>
              </a:rPr>
              <a:t> </a:t>
            </a:r>
          </a:p>
          <a:p>
            <a:endParaRPr lang="en-US" sz="1600" u="sng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To begin the application process for a comprehensive policy, please visit my secure web portal at </a:t>
            </a:r>
            <a:r>
              <a:rPr lang="en-US" sz="1600" dirty="0" smtClean="0">
                <a:solidFill>
                  <a:srgbClr val="002060"/>
                </a:solidFill>
                <a:hlinkClick r:id="rId3"/>
              </a:rPr>
              <a:t>www.disabilityquotes.com/weinberg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574" y="5430979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23" y="3907887"/>
            <a:ext cx="1126202" cy="1104204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2567" y="2242456"/>
            <a:ext cx="1055914" cy="105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655" y="291554"/>
            <a:ext cx="9091747" cy="1166948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Government Student Loans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New “SAVE” Repayment 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2329" y="1612900"/>
            <a:ext cx="7346403" cy="44254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SAVE replaces REPAYE and is the new default plan.  Those on REPAYE will automatically get benefits of SAVE program.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Lowest monthly payment of all IDR plans.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Higher poverty line exemptions.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Full unpaid interest subsidy (meaning your balance won’t increase while on SAVE plan).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Tax filing status will not impact payment amount calculations (as it previously did with REPAYE and other plans).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0426" y="4507606"/>
            <a:ext cx="8590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8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797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Example of SAVE for a Resident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0326"/>
            <a:ext cx="8596668" cy="494323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$200,000 of Govt. Loans @ 6% 		= $12,000 Annual Interest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$250 Per Month Payment			= $3,000 Annual Payment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Unpaid Interest					= $9,000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Loan Amount Stays at $200,000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All of your Unpaid Interest is Subsidized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Are You A Candidate?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354" y="4685109"/>
            <a:ext cx="6105115" cy="167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797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SAVE Examples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0326"/>
            <a:ext cx="8596668" cy="4943230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If your SAVE payment is $0, then 100% of your interest is subsidized (regardless of interest amount and/or interest </a:t>
            </a:r>
            <a:r>
              <a:rPr lang="en-US" sz="2000" b="1" dirty="0" smtClean="0">
                <a:solidFill>
                  <a:schemeClr val="accent1"/>
                </a:solidFill>
              </a:rPr>
              <a:t>%).  Common Scenario for Interns</a:t>
            </a:r>
            <a:endParaRPr lang="en-US" sz="2000" b="1" dirty="0">
              <a:solidFill>
                <a:schemeClr val="accent1"/>
              </a:solidFill>
            </a:endParaRP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If your SAVE payment is $250 and your interest is $1,500, then your interest subsidy is $1,250</a:t>
            </a:r>
            <a:r>
              <a:rPr lang="en-US" sz="2000" b="1" dirty="0" smtClean="0">
                <a:solidFill>
                  <a:schemeClr val="accent1"/>
                </a:solidFill>
              </a:rPr>
              <a:t>.  Common Scenario for Residents and Fellows and 1</a:t>
            </a:r>
            <a:r>
              <a:rPr lang="en-US" sz="2000" b="1" baseline="30000" dirty="0" smtClean="0">
                <a:solidFill>
                  <a:schemeClr val="accent1"/>
                </a:solidFill>
              </a:rPr>
              <a:t>st</a:t>
            </a:r>
            <a:r>
              <a:rPr lang="en-US" sz="2000" b="1" dirty="0" smtClean="0">
                <a:solidFill>
                  <a:schemeClr val="accent1"/>
                </a:solidFill>
              </a:rPr>
              <a:t> year Attendings.</a:t>
            </a:r>
            <a:endParaRPr lang="en-US" sz="2000" b="1" dirty="0">
              <a:solidFill>
                <a:schemeClr val="accent1"/>
              </a:solidFill>
            </a:endParaRP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If your SAVE payment is $1,500 and your in interest is $1,500, there is no interest subsidy</a:t>
            </a:r>
            <a:r>
              <a:rPr lang="en-US" sz="2000" b="1" dirty="0" smtClean="0">
                <a:solidFill>
                  <a:schemeClr val="accent1"/>
                </a:solidFill>
              </a:rPr>
              <a:t>.  Common Scenario for Attendings.</a:t>
            </a:r>
            <a:endParaRPr lang="en-US" sz="2000" b="1" dirty="0">
              <a:solidFill>
                <a:schemeClr val="accent1"/>
              </a:solidFill>
            </a:endParaRPr>
          </a:p>
          <a:p>
            <a:endParaRPr lang="en-US" sz="20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407" y="41563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Public Service Loan Forgiveness (PSLF)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16631" y="1736437"/>
          <a:ext cx="9565264" cy="4550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64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79" y="200297"/>
            <a:ext cx="6992620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Private Refinance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Makes Sense For Those Who: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215825"/>
              </p:ext>
            </p:extLst>
          </p:nvPr>
        </p:nvGraphicFramePr>
        <p:xfrm>
          <a:off x="930411" y="1460500"/>
          <a:ext cx="9931666" cy="4857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8876" y="5829299"/>
            <a:ext cx="11087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Interest rates on private refinances fluctuate based on interest rate environment and can be more/less favorable over time.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79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917" y="248789"/>
            <a:ext cx="6539171" cy="5725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Student Loan Refinance Links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28" y="1451820"/>
            <a:ext cx="10350884" cy="56260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hlinkClick r:id="rId2"/>
              </a:rPr>
              <a:t>https://laurelroad.com/refinance-student-loans/?jwapp</a:t>
            </a:r>
          </a:p>
          <a:p>
            <a:endParaRPr lang="en-US" sz="2400" b="1" dirty="0" smtClean="0">
              <a:solidFill>
                <a:srgbClr val="002060"/>
              </a:solidFill>
              <a:hlinkClick r:id="rId2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hlinkClick r:id="rId2"/>
              </a:rPr>
              <a:t>http</a:t>
            </a:r>
            <a:r>
              <a:rPr lang="en-US" sz="2400" b="1" dirty="0">
                <a:solidFill>
                  <a:srgbClr val="002060"/>
                </a:solidFill>
                <a:hlinkClick r:id="rId2"/>
              </a:rPr>
              <a:t>://</a:t>
            </a:r>
            <a:r>
              <a:rPr lang="en-US" sz="2400" b="1" dirty="0" smtClean="0">
                <a:solidFill>
                  <a:srgbClr val="002060"/>
                </a:solidFill>
                <a:hlinkClick r:id="rId2"/>
              </a:rPr>
              <a:t>sofi.com/AtlanticPensionPhysicians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en-US" sz="2400" b="1" dirty="0">
                <a:solidFill>
                  <a:srgbClr val="002060"/>
                </a:solidFill>
                <a:hlinkClick r:id="rId3"/>
              </a:rPr>
              <a:t>://</a:t>
            </a:r>
            <a:r>
              <a:rPr lang="en-US" sz="2400" b="1" dirty="0" smtClean="0">
                <a:solidFill>
                  <a:srgbClr val="002060"/>
                </a:solidFill>
                <a:hlinkClick r:id="rId3"/>
              </a:rPr>
              <a:t>sofi.com/app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  <a:hlinkClick r:id="rId4"/>
              </a:rPr>
              <a:t>http://iowastudentloan.org/jayw</a:t>
            </a: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endParaRPr lang="en-US" sz="2400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They accept Non Title-IV Loans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583" y="1042049"/>
            <a:ext cx="773246" cy="819541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757" y="2024847"/>
            <a:ext cx="848118" cy="827925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00" y="2933796"/>
            <a:ext cx="827918" cy="872421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054" y="3921963"/>
            <a:ext cx="909392" cy="909392"/>
          </a:xfrm>
          <a:prstGeom prst="rect">
            <a:avLst/>
          </a:prstGeom>
          <a:ln w="63500">
            <a:solidFill>
              <a:srgbClr val="FF0000">
                <a:alpha val="9100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1845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278675"/>
            <a:ext cx="9091747" cy="1166948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Factors To Consider When Choosing 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Right Disability Policy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2329" y="1889760"/>
            <a:ext cx="7346403" cy="41485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Definition of Disability – Own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Occupation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Group Disability Policies Compared To Individual Policies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Future Increase Options Without Medical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Policy Differences in Florida, California, Arizona &amp; Nevada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Medical Underwriting &amp; Financial Underwriting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Special Policy’s that Don’t Require Medical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Reasons To Secure Coverage While “In Training”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“For Physician” Websites – Pro’s and Con’s</a:t>
            </a:r>
          </a:p>
        </p:txBody>
      </p:sp>
    </p:spTree>
    <p:extLst>
      <p:ext uri="{BB962C8B-B14F-4D97-AF65-F5344CB8AC3E}">
        <p14:creationId xmlns:p14="http://schemas.microsoft.com/office/powerpoint/2010/main" val="88977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29738</TotalTime>
  <Words>1264</Words>
  <Application>Microsoft Office PowerPoint</Application>
  <PresentationFormat>Widescreen</PresentationFormat>
  <Paragraphs>203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Trebuchet MS</vt:lpstr>
      <vt:lpstr>Wingdings</vt:lpstr>
      <vt:lpstr>Wingdings 3</vt:lpstr>
      <vt:lpstr>Facet</vt:lpstr>
      <vt:lpstr> Financial Wellness for   Cooper Residents and Fellows  Fall 2023</vt:lpstr>
      <vt:lpstr>Financial Planning Items </vt:lpstr>
      <vt:lpstr> Government Student Loans   New “SAVE” Repayment Plan</vt:lpstr>
      <vt:lpstr>Example of SAVE for a Resident</vt:lpstr>
      <vt:lpstr>SAVE Examples</vt:lpstr>
      <vt:lpstr>Public Service Loan Forgiveness (PSLF)</vt:lpstr>
      <vt:lpstr>Private Refinance Makes Sense For Those Who:</vt:lpstr>
      <vt:lpstr>Student Loan Refinance Links</vt:lpstr>
      <vt:lpstr>Factors To Consider When Choosing  The Right Disability Policy</vt:lpstr>
      <vt:lpstr>Own Occupation That Fits  Your Specific Needs</vt:lpstr>
      <vt:lpstr>Group Disability Insurance v. Individual Disability Insurance</vt:lpstr>
      <vt:lpstr>DISABILITY INSURANCE SHORT TERM       v.     LONG TERM  </vt:lpstr>
      <vt:lpstr>Ability to Increase the Coverage Amount in the Future Without Answering Medical Questions Based On Your Health TODAY</vt:lpstr>
      <vt:lpstr>Different States – Different Pricing/Policy Wording</vt:lpstr>
      <vt:lpstr>MEDICAL UNDERWRITING</vt:lpstr>
      <vt:lpstr>“No Medical Questions Asked”  Individual Disability Insurance Policies</vt:lpstr>
      <vt:lpstr>Medical/Psychological Items that Can Impact Securing a Comprehensive Disability Policy </vt:lpstr>
      <vt:lpstr>Guardian Guaranteed Standard Issue Disability Insurance Coverage for Cooper House Officers  </vt:lpstr>
      <vt:lpstr>Reasons to Secure a Policy ASAP</vt:lpstr>
      <vt:lpstr>RED FLAGS  Associated With Disability Insurance!</vt:lpstr>
      <vt:lpstr>Where To Begin The Process To Secure A Comprehensive Disability Insurance Policy</vt:lpstr>
      <vt:lpstr>Highlights Of Physician Mortgages</vt:lpstr>
      <vt:lpstr>Life Insurance</vt:lpstr>
      <vt:lpstr>PowerPoint Presentation</vt:lpstr>
      <vt:lpstr>Key Components Within a Resident’s Financial Plan</vt:lpstr>
      <vt:lpstr>Would You Like To Set Up A Complimentary Consultation?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1ACF</dc:creator>
  <cp:lastModifiedBy>Jay Weinberg</cp:lastModifiedBy>
  <cp:revision>524</cp:revision>
  <cp:lastPrinted>2022-11-29T15:51:21Z</cp:lastPrinted>
  <dcterms:created xsi:type="dcterms:W3CDTF">2016-02-29T20:23:34Z</dcterms:created>
  <dcterms:modified xsi:type="dcterms:W3CDTF">2023-09-20T13:50:27Z</dcterms:modified>
</cp:coreProperties>
</file>