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6858000" cy="9144000" type="letter"/>
  <p:notesSz cx="6858000" cy="9144000"/>
  <p:defaultTextStyle>
    <a:defPPr>
      <a:defRPr lang="en-US"/>
    </a:defPPr>
    <a:lvl1pPr marL="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9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9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8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8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  <a:srgbClr val="FFCC66"/>
    <a:srgbClr val="CC9900"/>
    <a:srgbClr val="FF3300"/>
    <a:srgbClr val="F25C08"/>
    <a:srgbClr val="F3734B"/>
    <a:srgbClr val="DD5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479" autoAdjust="0"/>
    <p:restoredTop sz="95528" autoAdjust="0"/>
  </p:normalViewPr>
  <p:slideViewPr>
    <p:cSldViewPr>
      <p:cViewPr>
        <p:scale>
          <a:sx n="100" d="100"/>
          <a:sy n="100" d="100"/>
        </p:scale>
        <p:origin x="-2261" y="19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CE8C7-6D1E-4F29-A5BC-BBD587C2B11E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4081A-F4D9-4AC6-9D3B-95EFDE0D98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76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0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0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0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99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9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8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8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4081A-F4D9-4AC6-9D3B-95EFDE0D98D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4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1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384C-661C-4691-AF2B-E30EB6BBFC6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FFC8-F34A-4D5C-BC63-6A933D8FB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8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384C-661C-4691-AF2B-E30EB6BBFC6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FFC8-F34A-4D5C-BC63-6A933D8FB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3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7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384C-661C-4691-AF2B-E30EB6BBFC6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FFC8-F34A-4D5C-BC63-6A933D8FB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51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384C-661C-4691-AF2B-E30EB6BBFC6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FFC8-F34A-4D5C-BC63-6A933D8FB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44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384C-661C-4691-AF2B-E30EB6BBFC6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FFC8-F34A-4D5C-BC63-6A933D8FB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08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384C-661C-4691-AF2B-E30EB6BBFC6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FFC8-F34A-4D5C-BC63-6A933D8FB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9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20" indent="0">
              <a:buNone/>
              <a:defRPr sz="1800" b="1"/>
            </a:lvl3pPr>
            <a:lvl4pPr marL="1371480" indent="0">
              <a:buNone/>
              <a:defRPr sz="1600" b="1"/>
            </a:lvl4pPr>
            <a:lvl5pPr marL="1828640" indent="0">
              <a:buNone/>
              <a:defRPr sz="1600" b="1"/>
            </a:lvl5pPr>
            <a:lvl6pPr marL="2285799" indent="0">
              <a:buNone/>
              <a:defRPr sz="1600" b="1"/>
            </a:lvl6pPr>
            <a:lvl7pPr marL="2742959" indent="0">
              <a:buNone/>
              <a:defRPr sz="1600" b="1"/>
            </a:lvl7pPr>
            <a:lvl8pPr marL="3200118" indent="0">
              <a:buNone/>
              <a:defRPr sz="1600" b="1"/>
            </a:lvl8pPr>
            <a:lvl9pPr marL="36572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20" indent="0">
              <a:buNone/>
              <a:defRPr sz="1800" b="1"/>
            </a:lvl3pPr>
            <a:lvl4pPr marL="1371480" indent="0">
              <a:buNone/>
              <a:defRPr sz="1600" b="1"/>
            </a:lvl4pPr>
            <a:lvl5pPr marL="1828640" indent="0">
              <a:buNone/>
              <a:defRPr sz="1600" b="1"/>
            </a:lvl5pPr>
            <a:lvl6pPr marL="2285799" indent="0">
              <a:buNone/>
              <a:defRPr sz="1600" b="1"/>
            </a:lvl6pPr>
            <a:lvl7pPr marL="2742959" indent="0">
              <a:buNone/>
              <a:defRPr sz="1600" b="1"/>
            </a:lvl7pPr>
            <a:lvl8pPr marL="3200118" indent="0">
              <a:buNone/>
              <a:defRPr sz="1600" b="1"/>
            </a:lvl8pPr>
            <a:lvl9pPr marL="36572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384C-661C-4691-AF2B-E30EB6BBFC6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FFC8-F34A-4D5C-BC63-6A933D8FB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2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384C-661C-4691-AF2B-E30EB6BBFC6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FFC8-F34A-4D5C-BC63-6A933D8FB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56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384C-661C-4691-AF2B-E30EB6BBFC6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FFC8-F34A-4D5C-BC63-6A933D8FB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32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20" indent="0">
              <a:buNone/>
              <a:defRPr sz="1000"/>
            </a:lvl3pPr>
            <a:lvl4pPr marL="1371480" indent="0">
              <a:buNone/>
              <a:defRPr sz="900"/>
            </a:lvl4pPr>
            <a:lvl5pPr marL="1828640" indent="0">
              <a:buNone/>
              <a:defRPr sz="900"/>
            </a:lvl5pPr>
            <a:lvl6pPr marL="2285799" indent="0">
              <a:buNone/>
              <a:defRPr sz="900"/>
            </a:lvl6pPr>
            <a:lvl7pPr marL="2742959" indent="0">
              <a:buNone/>
              <a:defRPr sz="900"/>
            </a:lvl7pPr>
            <a:lvl8pPr marL="3200118" indent="0">
              <a:buNone/>
              <a:defRPr sz="900"/>
            </a:lvl8pPr>
            <a:lvl9pPr marL="36572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384C-661C-4691-AF2B-E30EB6BBFC6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FFC8-F34A-4D5C-BC63-6A933D8FB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1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3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60" indent="0">
              <a:buNone/>
              <a:defRPr sz="2800"/>
            </a:lvl2pPr>
            <a:lvl3pPr marL="914320" indent="0">
              <a:buNone/>
              <a:defRPr sz="2400"/>
            </a:lvl3pPr>
            <a:lvl4pPr marL="1371480" indent="0">
              <a:buNone/>
              <a:defRPr sz="2000"/>
            </a:lvl4pPr>
            <a:lvl5pPr marL="1828640" indent="0">
              <a:buNone/>
              <a:defRPr sz="2000"/>
            </a:lvl5pPr>
            <a:lvl6pPr marL="2285799" indent="0">
              <a:buNone/>
              <a:defRPr sz="2000"/>
            </a:lvl6pPr>
            <a:lvl7pPr marL="2742959" indent="0">
              <a:buNone/>
              <a:defRPr sz="2000"/>
            </a:lvl7pPr>
            <a:lvl8pPr marL="3200118" indent="0">
              <a:buNone/>
              <a:defRPr sz="2000"/>
            </a:lvl8pPr>
            <a:lvl9pPr marL="3657278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4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20" indent="0">
              <a:buNone/>
              <a:defRPr sz="1000"/>
            </a:lvl3pPr>
            <a:lvl4pPr marL="1371480" indent="0">
              <a:buNone/>
              <a:defRPr sz="900"/>
            </a:lvl4pPr>
            <a:lvl5pPr marL="1828640" indent="0">
              <a:buNone/>
              <a:defRPr sz="900"/>
            </a:lvl5pPr>
            <a:lvl6pPr marL="2285799" indent="0">
              <a:buNone/>
              <a:defRPr sz="900"/>
            </a:lvl6pPr>
            <a:lvl7pPr marL="2742959" indent="0">
              <a:buNone/>
              <a:defRPr sz="900"/>
            </a:lvl7pPr>
            <a:lvl8pPr marL="3200118" indent="0">
              <a:buNone/>
              <a:defRPr sz="900"/>
            </a:lvl8pPr>
            <a:lvl9pPr marL="36572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384C-661C-4691-AF2B-E30EB6BBFC6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DFFC8-F34A-4D5C-BC63-6A933D8FB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82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D384C-661C-4691-AF2B-E30EB6BBFC6A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DFFC8-F34A-4D5C-BC63-6A933D8FB0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67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2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4" indent="-285725" algn="l" defTabSz="9143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9" indent="-228579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59" indent="-228579" algn="l" defTabSz="9143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9" indent="-228579" algn="l" defTabSz="91432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9" indent="-228579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9" indent="-228579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9" indent="-228579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9" indent="-228579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9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9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8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8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04268"/>
            <a:ext cx="6858000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 Please join us in celebrating. . </a:t>
            </a:r>
            <a:r>
              <a:rPr lang="en-US" sz="4000" b="1" dirty="0"/>
              <a:t>.</a:t>
            </a:r>
            <a:r>
              <a:rPr lang="en-US" sz="4000" b="1" dirty="0" smtClean="0"/>
              <a:t> </a:t>
            </a:r>
          </a:p>
          <a:p>
            <a:r>
              <a:rPr lang="en-US" sz="4000" b="1" dirty="0" smtClean="0"/>
              <a:t> </a:t>
            </a:r>
            <a:endParaRPr lang="en-US" sz="2800" b="1" u="sng" dirty="0" smtClean="0"/>
          </a:p>
          <a:p>
            <a:endParaRPr lang="en-US" sz="2800" b="1" u="sng" dirty="0"/>
          </a:p>
          <a:p>
            <a:r>
              <a:rPr lang="en-US" sz="2800" b="1" u="sng" dirty="0" smtClean="0"/>
              <a:t> </a:t>
            </a:r>
          </a:p>
          <a:p>
            <a:pPr algn="ctr"/>
            <a:endParaRPr lang="en-US" sz="2400" b="1" i="1" dirty="0" smtClean="0"/>
          </a:p>
          <a:p>
            <a:pPr algn="ctr"/>
            <a:r>
              <a:rPr lang="en-US" sz="2400" b="1" i="1" dirty="0" smtClean="0"/>
              <a:t>Cooper University Health Care </a:t>
            </a:r>
            <a:r>
              <a:rPr lang="en-US" sz="2400" b="1" i="1" dirty="0" smtClean="0"/>
              <a:t>extends thanks to their </a:t>
            </a:r>
            <a:r>
              <a:rPr lang="en-US" sz="2400" b="1" i="1" dirty="0"/>
              <a:t>healthcare quality </a:t>
            </a:r>
            <a:r>
              <a:rPr lang="en-US" sz="2400" b="1" i="1" dirty="0" smtClean="0"/>
              <a:t>team of professionals </a:t>
            </a:r>
            <a:r>
              <a:rPr lang="en-US" sz="2400" b="1" i="1" dirty="0" smtClean="0"/>
              <a:t>for their excellent  work!</a:t>
            </a:r>
          </a:p>
          <a:p>
            <a:pPr algn="ctr"/>
            <a:endParaRPr lang="en-US" sz="2400" b="1" i="1" dirty="0"/>
          </a:p>
          <a:p>
            <a:pPr algn="ctr"/>
            <a:endParaRPr lang="en-US" sz="2400" b="1" i="1" dirty="0"/>
          </a:p>
          <a:p>
            <a:endParaRPr lang="en-US" dirty="0" smtClean="0"/>
          </a:p>
          <a:p>
            <a:pPr algn="ctr"/>
            <a:endParaRPr lang="en-US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000" b="1" dirty="0" smtClean="0"/>
              <a:t>Healthcare </a:t>
            </a:r>
            <a:r>
              <a:rPr lang="en-US" sz="2000" b="1" dirty="0"/>
              <a:t>quality professionals work </a:t>
            </a:r>
            <a:r>
              <a:rPr lang="en-US" sz="2000" b="1" dirty="0" smtClean="0"/>
              <a:t>to </a:t>
            </a:r>
            <a:r>
              <a:rPr lang="en-US" sz="2000" b="1" dirty="0"/>
              <a:t>enhance care delivery, optimize value, and improve outcomes by leading activities in one or more of the following core quality functions: 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 </a:t>
            </a:r>
          </a:p>
          <a:p>
            <a:r>
              <a:rPr lang="en-US" sz="1600" b="1" dirty="0" smtClean="0">
                <a:solidFill>
                  <a:srgbClr val="7030A0"/>
                </a:solidFill>
              </a:rPr>
              <a:t>    Regulatory </a:t>
            </a:r>
            <a:r>
              <a:rPr lang="en-US" sz="1600" b="1" dirty="0">
                <a:solidFill>
                  <a:srgbClr val="7030A0"/>
                </a:solidFill>
              </a:rPr>
              <a:t>and </a:t>
            </a:r>
            <a:r>
              <a:rPr lang="en-US" sz="1600" b="1" dirty="0" smtClean="0">
                <a:solidFill>
                  <a:srgbClr val="7030A0"/>
                </a:solidFill>
              </a:rPr>
              <a:t>Accreditation                         </a:t>
            </a:r>
            <a:r>
              <a:rPr lang="en-US" sz="1600" b="1" dirty="0" smtClean="0">
                <a:solidFill>
                  <a:srgbClr val="7030A0"/>
                </a:solidFill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</a:rPr>
              <a:t>Patient Safety </a:t>
            </a:r>
            <a:endParaRPr lang="en-US" sz="1600" b="1" dirty="0">
              <a:solidFill>
                <a:srgbClr val="7030A0"/>
              </a:solidFill>
            </a:endParaRPr>
          </a:p>
          <a:p>
            <a:r>
              <a:rPr lang="en-US" sz="1600" b="1" dirty="0" smtClean="0">
                <a:solidFill>
                  <a:srgbClr val="7030A0"/>
                </a:solidFill>
              </a:rPr>
              <a:t>    Quality </a:t>
            </a:r>
            <a:r>
              <a:rPr lang="en-US" sz="1600" b="1" dirty="0">
                <a:solidFill>
                  <a:srgbClr val="7030A0"/>
                </a:solidFill>
              </a:rPr>
              <a:t>Review and </a:t>
            </a:r>
            <a:r>
              <a:rPr lang="en-US" sz="1600" b="1" dirty="0" smtClean="0">
                <a:solidFill>
                  <a:srgbClr val="7030A0"/>
                </a:solidFill>
              </a:rPr>
              <a:t>Accountability                 Performance Improvement</a:t>
            </a:r>
            <a:endParaRPr lang="en-US" sz="1600" b="1" dirty="0">
              <a:solidFill>
                <a:srgbClr val="7030A0"/>
              </a:solidFill>
            </a:endParaRPr>
          </a:p>
          <a:p>
            <a:r>
              <a:rPr lang="en-US" sz="1600" b="1" dirty="0" smtClean="0">
                <a:solidFill>
                  <a:srgbClr val="7030A0"/>
                </a:solidFill>
              </a:rPr>
              <a:t>    Population </a:t>
            </a:r>
            <a:r>
              <a:rPr lang="en-US" sz="1600" b="1" dirty="0">
                <a:solidFill>
                  <a:srgbClr val="7030A0"/>
                </a:solidFill>
              </a:rPr>
              <a:t>Health and Care </a:t>
            </a:r>
            <a:r>
              <a:rPr lang="en-US" sz="1600" b="1" dirty="0" smtClean="0">
                <a:solidFill>
                  <a:srgbClr val="7030A0"/>
                </a:solidFill>
              </a:rPr>
              <a:t>Transitions         Process Improvement</a:t>
            </a:r>
            <a:endParaRPr lang="en-US" sz="1600" b="1" dirty="0">
              <a:solidFill>
                <a:srgbClr val="7030A0"/>
              </a:solidFill>
            </a:endParaRPr>
          </a:p>
          <a:p>
            <a:r>
              <a:rPr lang="en-US" sz="1600" b="1" dirty="0" smtClean="0">
                <a:solidFill>
                  <a:srgbClr val="7030A0"/>
                </a:solidFill>
              </a:rPr>
              <a:t>    Clinical Documentation Improvement            Health Data Analytics                		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6781800" cy="1775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90801"/>
            <a:ext cx="6400800" cy="1828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562600"/>
            <a:ext cx="5943600" cy="129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5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88</Words>
  <Application>Microsoft Office PowerPoint</Application>
  <PresentationFormat>Letter Paper (8.5x11 in)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Cooper University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Crabtree, Pam</dc:creator>
  <cp:lastModifiedBy>Marburger, Robert</cp:lastModifiedBy>
  <cp:revision>193</cp:revision>
  <dcterms:created xsi:type="dcterms:W3CDTF">2015-08-17T19:12:24Z</dcterms:created>
  <dcterms:modified xsi:type="dcterms:W3CDTF">2018-10-17T13:47:23Z</dcterms:modified>
</cp:coreProperties>
</file>